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6" r:id="rId18"/>
    <p:sldId id="273" r:id="rId19"/>
    <p:sldId id="27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75" r:id="rId34"/>
    <p:sldId id="257"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8C4DCA8-A59D-44C3-8CE9-2461A7D45085}" type="datetimeFigureOut">
              <a:rPr lang="ru-RU" smtClean="0"/>
              <a:t>24.10.2022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3909589454"/>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C4DCA8-A59D-44C3-8CE9-2461A7D45085}" type="datetimeFigureOut">
              <a:rPr lang="ru-RU" smtClean="0"/>
              <a:t>24.10.2022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2300448402"/>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C4DCA8-A59D-44C3-8CE9-2461A7D45085}" type="datetimeFigureOut">
              <a:rPr lang="ru-RU" smtClean="0"/>
              <a:t>24.10.2022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1385832581"/>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C4DCA8-A59D-44C3-8CE9-2461A7D45085}" type="datetimeFigureOut">
              <a:rPr lang="ru-RU" smtClean="0"/>
              <a:t>24.10.2022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1002329919"/>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8C4DCA8-A59D-44C3-8CE9-2461A7D45085}" type="datetimeFigureOut">
              <a:rPr lang="ru-RU" smtClean="0"/>
              <a:t>24.10.2022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119181715"/>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8C4DCA8-A59D-44C3-8CE9-2461A7D45085}" type="datetimeFigureOut">
              <a:rPr lang="ru-RU" smtClean="0"/>
              <a:t>24.10.2022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934910195"/>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8C4DCA8-A59D-44C3-8CE9-2461A7D45085}" type="datetimeFigureOut">
              <a:rPr lang="ru-RU" smtClean="0"/>
              <a:t>24.10.2022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2595140877"/>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8C4DCA8-A59D-44C3-8CE9-2461A7D45085}" type="datetimeFigureOut">
              <a:rPr lang="ru-RU" smtClean="0"/>
              <a:t>24.10.2022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1827411648"/>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4DCA8-A59D-44C3-8CE9-2461A7D45085}" type="datetimeFigureOut">
              <a:rPr lang="ru-RU" smtClean="0"/>
              <a:t>24.10.2022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1878667620"/>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8C4DCA8-A59D-44C3-8CE9-2461A7D45085}" type="datetimeFigureOut">
              <a:rPr lang="ru-RU" smtClean="0"/>
              <a:t>24.10.2022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1657536116"/>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8C4DCA8-A59D-44C3-8CE9-2461A7D45085}" type="datetimeFigureOut">
              <a:rPr lang="ru-RU" smtClean="0"/>
              <a:t>24.10.2022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3DA101F-84E7-46B3-A394-2870A73DC4BC}" type="slidenum">
              <a:rPr lang="ru-RU" smtClean="0"/>
              <a:t>‹#›</a:t>
            </a:fld>
            <a:endParaRPr lang="ru-RU"/>
          </a:p>
        </p:txBody>
      </p:sp>
    </p:spTree>
    <p:extLst>
      <p:ext uri="{BB962C8B-B14F-4D97-AF65-F5344CB8AC3E}">
        <p14:creationId xmlns:p14="http://schemas.microsoft.com/office/powerpoint/2010/main" val="3337273871"/>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00000">
              <a:schemeClr val="accent4">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4DCA8-A59D-44C3-8CE9-2461A7D45085}" type="datetimeFigureOut">
              <a:rPr lang="ru-RU" smtClean="0"/>
              <a:t>24.10.2022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A101F-84E7-46B3-A394-2870A73DC4BC}" type="slidenum">
              <a:rPr lang="ru-RU" smtClean="0"/>
              <a:t>‹#›</a:t>
            </a:fld>
            <a:endParaRPr lang="ru-RU"/>
          </a:p>
        </p:txBody>
      </p:sp>
    </p:spTree>
    <p:extLst>
      <p:ext uri="{BB962C8B-B14F-4D97-AF65-F5344CB8AC3E}">
        <p14:creationId xmlns:p14="http://schemas.microsoft.com/office/powerpoint/2010/main" val="2517017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 y="0"/>
            <a:ext cx="9268691" cy="6858000"/>
          </a:xfrm>
          <a:prstGeom prst="rect">
            <a:avLst/>
          </a:prstGeom>
        </p:spPr>
      </p:pic>
      <p:sp>
        <p:nvSpPr>
          <p:cNvPr id="5" name="Прямоугольник 4"/>
          <p:cNvSpPr/>
          <p:nvPr/>
        </p:nvSpPr>
        <p:spPr>
          <a:xfrm>
            <a:off x="163866" y="250010"/>
            <a:ext cx="8813879" cy="769441"/>
          </a:xfrm>
          <a:prstGeom prst="rect">
            <a:avLst/>
          </a:prstGeom>
        </p:spPr>
        <p:txBody>
          <a:bodyPr wrap="square">
            <a:spAutoFit/>
          </a:bodyPr>
          <a:lstStyle/>
          <a:p>
            <a:pPr algn="ctr"/>
            <a:r>
              <a:rPr lang="ru-RU" sz="2200" b="1" dirty="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ДЕРЖАВНИЙ БІОТЕХНОЛОГІЧНИЙ УНІВЕРСИТЕТ</a:t>
            </a:r>
          </a:p>
          <a:p>
            <a:pPr algn="ctr"/>
            <a:r>
              <a:rPr lang="ru-RU" sz="2200" b="1" dirty="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НАУКОВА БІБЛІОТЕКА  </a:t>
            </a:r>
          </a:p>
        </p:txBody>
      </p:sp>
      <p:sp>
        <p:nvSpPr>
          <p:cNvPr id="6" name="Прямоугольник 5"/>
          <p:cNvSpPr/>
          <p:nvPr/>
        </p:nvSpPr>
        <p:spPr>
          <a:xfrm>
            <a:off x="3482286" y="4602079"/>
            <a:ext cx="2622769" cy="430887"/>
          </a:xfrm>
          <a:prstGeom prst="rect">
            <a:avLst/>
          </a:prstGeom>
        </p:spPr>
        <p:txBody>
          <a:bodyPr wrap="none">
            <a:spAutoFit/>
          </a:bodyPr>
          <a:lstStyle/>
          <a:p>
            <a:pPr algn="ctr"/>
            <a:r>
              <a:rPr lang="uk-UA" sz="2200" b="1" i="1" dirty="0" smtClean="0">
                <a:ln w="3175">
                  <a:noFill/>
                  <a:prstDash val="solid"/>
                </a:ln>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Віртуальний огляд </a:t>
            </a:r>
            <a:endParaRPr lang="uk-UA" sz="2200" b="1" i="1" dirty="0">
              <a:ln w="3175">
                <a:noFill/>
                <a:prstDash val="solid"/>
              </a:ln>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25310" y="2151727"/>
            <a:ext cx="8490989" cy="2554545"/>
          </a:xfrm>
          <a:prstGeom prst="rect">
            <a:avLst/>
          </a:prstGeom>
          <a:noFill/>
        </p:spPr>
        <p:txBody>
          <a:bodyPr wrap="square" lIns="91440" tIns="45720" rIns="91440" bIns="45720">
            <a:spAutoFit/>
          </a:bodyPr>
          <a:lstStyle/>
          <a:p>
            <a:pPr algn="ctr"/>
            <a:r>
              <a:rPr lang="uk-UA"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«Чорне крило Голодомору»</a:t>
            </a:r>
            <a:endParaRPr lang="ru-RU"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415011"/>
      </p:ext>
    </p:extLst>
  </p:cSld>
  <p:clrMapOvr>
    <a:masterClrMapping/>
  </p:clrMapOvr>
  <mc:AlternateContent xmlns:mc="http://schemas.openxmlformats.org/markup-compatibility/2006">
    <mc:Choice xmlns:p14="http://schemas.microsoft.com/office/powerpoint/2010/main" Requires="p14">
      <p:transition p14:dur="0" advClick="0" advTm="4000"/>
    </mc:Choice>
    <mc:Fallback>
      <p:transition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3" name="Прямоугольник 2"/>
          <p:cNvSpPr/>
          <p:nvPr/>
        </p:nvSpPr>
        <p:spPr>
          <a:xfrm>
            <a:off x="262840" y="542975"/>
            <a:ext cx="4032070" cy="2462213"/>
          </a:xfrm>
          <a:prstGeom prst="rect">
            <a:avLst/>
          </a:prstGeom>
        </p:spPr>
        <p:txBody>
          <a:bodyPr wrap="square">
            <a:spAutoFit/>
          </a:bodyPr>
          <a:lstStyle/>
          <a:p>
            <a:pPr marL="114300" marR="102235" algn="ctr">
              <a:lnSpc>
                <a:spcPct val="100000"/>
              </a:lnSpc>
              <a:spcBef>
                <a:spcPts val="105"/>
              </a:spcBef>
            </a:pPr>
            <a:r>
              <a:rPr lang="uk-UA" sz="2200" b="1" dirty="0" smtClean="0">
                <a:latin typeface="Times New Roman"/>
                <a:cs typeface="Times New Roman"/>
              </a:rPr>
              <a:t>У</a:t>
            </a:r>
            <a:r>
              <a:rPr lang="uk-UA" sz="2200" b="1" spc="-5" dirty="0" smtClean="0">
                <a:latin typeface="Times New Roman"/>
                <a:cs typeface="Times New Roman"/>
              </a:rPr>
              <a:t> </a:t>
            </a:r>
            <a:r>
              <a:rPr lang="uk-UA" sz="2200" b="1" dirty="0" smtClean="0">
                <a:latin typeface="Times New Roman"/>
                <a:cs typeface="Times New Roman"/>
              </a:rPr>
              <a:t>селян працівники</a:t>
            </a:r>
            <a:r>
              <a:rPr lang="uk-UA" sz="2200" b="1" spc="-40" dirty="0" smtClean="0">
                <a:latin typeface="Times New Roman"/>
                <a:cs typeface="Times New Roman"/>
              </a:rPr>
              <a:t> </a:t>
            </a:r>
            <a:r>
              <a:rPr lang="uk-UA" sz="2200" b="1" spc="-25" dirty="0" smtClean="0">
                <a:latin typeface="Times New Roman"/>
                <a:cs typeface="Times New Roman"/>
              </a:rPr>
              <a:t>ДПУ </a:t>
            </a:r>
            <a:r>
              <a:rPr lang="uk-UA" sz="2200" b="1" dirty="0" smtClean="0">
                <a:latin typeface="Times New Roman"/>
                <a:cs typeface="Times New Roman"/>
              </a:rPr>
              <a:t>відбирали</a:t>
            </a:r>
            <a:r>
              <a:rPr lang="uk-UA" sz="2200" b="1" spc="-50" dirty="0" smtClean="0">
                <a:latin typeface="Times New Roman"/>
                <a:cs typeface="Times New Roman"/>
              </a:rPr>
              <a:t> </a:t>
            </a:r>
            <a:r>
              <a:rPr lang="uk-UA" sz="2200" b="1" dirty="0" smtClean="0">
                <a:latin typeface="Times New Roman"/>
                <a:cs typeface="Times New Roman"/>
              </a:rPr>
              <a:t>не</a:t>
            </a:r>
            <a:r>
              <a:rPr lang="uk-UA" sz="2200" b="1" spc="-5" dirty="0" smtClean="0">
                <a:latin typeface="Times New Roman"/>
                <a:cs typeface="Times New Roman"/>
              </a:rPr>
              <a:t> </a:t>
            </a:r>
            <a:r>
              <a:rPr lang="uk-UA" sz="2200" b="1" spc="-10" dirty="0" smtClean="0">
                <a:latin typeface="Times New Roman"/>
                <a:cs typeface="Times New Roman"/>
              </a:rPr>
              <a:t>тільки </a:t>
            </a:r>
            <a:r>
              <a:rPr lang="uk-UA" sz="2200" b="1" dirty="0" smtClean="0">
                <a:latin typeface="Times New Roman"/>
                <a:cs typeface="Times New Roman"/>
              </a:rPr>
              <a:t>залишки</a:t>
            </a:r>
            <a:r>
              <a:rPr lang="uk-UA" sz="2200" b="1" spc="-45" dirty="0" smtClean="0">
                <a:latin typeface="Times New Roman"/>
                <a:cs typeface="Times New Roman"/>
              </a:rPr>
              <a:t> </a:t>
            </a:r>
            <a:r>
              <a:rPr lang="uk-UA" sz="2200" b="1" dirty="0" smtClean="0">
                <a:latin typeface="Times New Roman"/>
                <a:cs typeface="Times New Roman"/>
              </a:rPr>
              <a:t>зерна,</a:t>
            </a:r>
            <a:r>
              <a:rPr lang="uk-UA" sz="2200" b="1" spc="-10" dirty="0" smtClean="0">
                <a:latin typeface="Times New Roman"/>
                <a:cs typeface="Times New Roman"/>
              </a:rPr>
              <a:t> </a:t>
            </a:r>
            <a:r>
              <a:rPr lang="uk-UA" sz="2200" b="1" dirty="0" smtClean="0">
                <a:latin typeface="Times New Roman"/>
                <a:cs typeface="Times New Roman"/>
              </a:rPr>
              <a:t>а</a:t>
            </a:r>
            <a:r>
              <a:rPr lang="uk-UA" sz="2200" b="1" spc="-5" dirty="0" smtClean="0">
                <a:latin typeface="Times New Roman"/>
                <a:cs typeface="Times New Roman"/>
              </a:rPr>
              <a:t> </a:t>
            </a:r>
            <a:r>
              <a:rPr lang="uk-UA" sz="2200" b="1" dirty="0" smtClean="0">
                <a:latin typeface="Times New Roman"/>
                <a:cs typeface="Times New Roman"/>
              </a:rPr>
              <a:t>й</a:t>
            </a:r>
            <a:r>
              <a:rPr lang="uk-UA" sz="2200" b="1" spc="-5" dirty="0" smtClean="0">
                <a:latin typeface="Times New Roman"/>
                <a:cs typeface="Times New Roman"/>
              </a:rPr>
              <a:t> </a:t>
            </a:r>
            <a:r>
              <a:rPr lang="uk-UA" sz="2200" b="1" spc="-20" dirty="0" smtClean="0">
                <a:latin typeface="Times New Roman"/>
                <a:cs typeface="Times New Roman"/>
              </a:rPr>
              <a:t>інші </a:t>
            </a:r>
            <a:r>
              <a:rPr lang="uk-UA" sz="2200" b="1" spc="-10" dirty="0" smtClean="0">
                <a:latin typeface="Times New Roman"/>
                <a:cs typeface="Times New Roman"/>
              </a:rPr>
              <a:t>харчові</a:t>
            </a:r>
            <a:r>
              <a:rPr lang="uk-UA" sz="2200" b="1" spc="-85" dirty="0" smtClean="0">
                <a:latin typeface="Times New Roman"/>
                <a:cs typeface="Times New Roman"/>
              </a:rPr>
              <a:t> </a:t>
            </a:r>
            <a:r>
              <a:rPr lang="uk-UA" sz="2200" b="1" dirty="0" smtClean="0">
                <a:latin typeface="Times New Roman"/>
                <a:cs typeface="Times New Roman"/>
              </a:rPr>
              <a:t>запаси.</a:t>
            </a:r>
            <a:r>
              <a:rPr lang="uk-UA" sz="2200" b="1" spc="-70" dirty="0" smtClean="0">
                <a:latin typeface="Times New Roman"/>
                <a:cs typeface="Times New Roman"/>
              </a:rPr>
              <a:t> </a:t>
            </a:r>
            <a:r>
              <a:rPr lang="uk-UA" sz="2200" b="1" dirty="0" smtClean="0">
                <a:latin typeface="Times New Roman"/>
                <a:cs typeface="Times New Roman"/>
              </a:rPr>
              <a:t>На</a:t>
            </a:r>
            <a:r>
              <a:rPr lang="uk-UA" sz="2200" b="1" spc="-60" dirty="0" smtClean="0">
                <a:latin typeface="Times New Roman"/>
                <a:cs typeface="Times New Roman"/>
              </a:rPr>
              <a:t> </a:t>
            </a:r>
            <a:r>
              <a:rPr lang="uk-UA" sz="2200" b="1" spc="-20" dirty="0" smtClean="0">
                <a:latin typeface="Times New Roman"/>
                <a:cs typeface="Times New Roman"/>
              </a:rPr>
              <a:t>початку </a:t>
            </a:r>
            <a:r>
              <a:rPr lang="uk-UA" sz="2200" b="1" dirty="0" smtClean="0">
                <a:latin typeface="Times New Roman"/>
                <a:cs typeface="Times New Roman"/>
              </a:rPr>
              <a:t>1933</a:t>
            </a:r>
            <a:r>
              <a:rPr lang="uk-UA" sz="2200" b="1" spc="-45" dirty="0" smtClean="0">
                <a:latin typeface="Times New Roman"/>
                <a:cs typeface="Times New Roman"/>
              </a:rPr>
              <a:t> </a:t>
            </a:r>
            <a:r>
              <a:rPr lang="uk-UA" sz="2200" b="1" dirty="0" smtClean="0">
                <a:latin typeface="Times New Roman"/>
                <a:cs typeface="Times New Roman"/>
              </a:rPr>
              <a:t>року</a:t>
            </a:r>
            <a:r>
              <a:rPr lang="uk-UA" sz="2200" b="1" spc="-35" dirty="0" smtClean="0">
                <a:latin typeface="Times New Roman"/>
                <a:cs typeface="Times New Roman"/>
              </a:rPr>
              <a:t> </a:t>
            </a:r>
            <a:r>
              <a:rPr lang="uk-UA" sz="2200" b="1" dirty="0" smtClean="0">
                <a:latin typeface="Times New Roman"/>
                <a:cs typeface="Times New Roman"/>
              </a:rPr>
              <a:t>практично</a:t>
            </a:r>
            <a:r>
              <a:rPr lang="uk-UA" sz="2200" b="1" spc="-60" dirty="0" smtClean="0">
                <a:latin typeface="Times New Roman"/>
                <a:cs typeface="Times New Roman"/>
              </a:rPr>
              <a:t> </a:t>
            </a:r>
            <a:r>
              <a:rPr lang="uk-UA" sz="2200" b="1" spc="-25" dirty="0" smtClean="0">
                <a:latin typeface="Times New Roman"/>
                <a:cs typeface="Times New Roman"/>
              </a:rPr>
              <a:t>по </a:t>
            </a:r>
            <a:r>
              <a:rPr lang="uk-UA" sz="2200" b="1" dirty="0" smtClean="0">
                <a:latin typeface="Times New Roman"/>
                <a:cs typeface="Times New Roman"/>
              </a:rPr>
              <a:t>всій</a:t>
            </a:r>
            <a:r>
              <a:rPr lang="uk-UA" sz="2200" b="1" spc="-55" dirty="0" smtClean="0">
                <a:latin typeface="Times New Roman"/>
                <a:cs typeface="Times New Roman"/>
              </a:rPr>
              <a:t> </a:t>
            </a:r>
            <a:r>
              <a:rPr lang="uk-UA" sz="2200" b="1" dirty="0" smtClean="0">
                <a:latin typeface="Times New Roman"/>
                <a:cs typeface="Times New Roman"/>
              </a:rPr>
              <a:t>території</a:t>
            </a:r>
            <a:r>
              <a:rPr lang="uk-UA" sz="2200" b="1" spc="-55" dirty="0" smtClean="0">
                <a:latin typeface="Times New Roman"/>
                <a:cs typeface="Times New Roman"/>
              </a:rPr>
              <a:t> </a:t>
            </a:r>
            <a:r>
              <a:rPr lang="uk-UA" sz="2200" b="1" spc="-20" dirty="0" smtClean="0">
                <a:latin typeface="Times New Roman"/>
                <a:cs typeface="Times New Roman"/>
              </a:rPr>
              <a:t>України</a:t>
            </a:r>
            <a:r>
              <a:rPr lang="uk-UA" sz="2200" b="1" spc="-55" dirty="0" smtClean="0">
                <a:latin typeface="Times New Roman"/>
                <a:cs typeface="Times New Roman"/>
              </a:rPr>
              <a:t> </a:t>
            </a:r>
            <a:r>
              <a:rPr lang="uk-UA" sz="2200" b="1" spc="-25" dirty="0" smtClean="0">
                <a:latin typeface="Times New Roman"/>
                <a:cs typeface="Times New Roman"/>
              </a:rPr>
              <a:t>не </a:t>
            </a:r>
            <a:r>
              <a:rPr lang="uk-UA" sz="2200" b="1" dirty="0" smtClean="0">
                <a:latin typeface="Times New Roman"/>
                <a:cs typeface="Times New Roman"/>
              </a:rPr>
              <a:t>залишилось</a:t>
            </a:r>
            <a:r>
              <a:rPr lang="uk-UA" sz="2200" b="1" spc="-55" dirty="0" smtClean="0">
                <a:latin typeface="Times New Roman"/>
                <a:cs typeface="Times New Roman"/>
              </a:rPr>
              <a:t> </a:t>
            </a:r>
            <a:r>
              <a:rPr lang="uk-UA" sz="2200" b="1" spc="-10" dirty="0" smtClean="0">
                <a:latin typeface="Times New Roman"/>
                <a:cs typeface="Times New Roman"/>
              </a:rPr>
              <a:t>жодних запасів.</a:t>
            </a:r>
            <a:endParaRPr lang="uk-UA" sz="2200" dirty="0">
              <a:latin typeface="Times New Roman"/>
              <a:cs typeface="Times New Roman"/>
            </a:endParaRPr>
          </a:p>
        </p:txBody>
      </p:sp>
    </p:spTree>
    <p:extLst>
      <p:ext uri="{BB962C8B-B14F-4D97-AF65-F5344CB8AC3E}">
        <p14:creationId xmlns:p14="http://schemas.microsoft.com/office/powerpoint/2010/main" val="3595082865"/>
      </p:ext>
    </p:extLst>
  </p:cSld>
  <p:clrMapOvr>
    <a:masterClrMapping/>
  </p:clrMapOvr>
  <mc:AlternateContent xmlns:mc="http://schemas.openxmlformats.org/markup-compatibility/2006">
    <mc:Choice xmlns:p14="http://schemas.microsoft.com/office/powerpoint/2010/main" Requires="p14">
      <p:transition spd="slow" p14:dur="1500" advClick="0" advTm="7000">
        <p:split orient="vert"/>
      </p:transition>
    </mc:Choice>
    <mc:Fallback>
      <p:transition spd="slow" advClick="0" advTm="7000">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687975"/>
            <a:ext cx="9077731" cy="4170025"/>
          </a:xfrm>
          <a:prstGeom prst="rect">
            <a:avLst/>
          </a:prstGeom>
        </p:spPr>
      </p:pic>
      <p:sp>
        <p:nvSpPr>
          <p:cNvPr id="3" name="Прямоугольник 2"/>
          <p:cNvSpPr/>
          <p:nvPr/>
        </p:nvSpPr>
        <p:spPr>
          <a:xfrm>
            <a:off x="694229" y="542975"/>
            <a:ext cx="7840172" cy="1862048"/>
          </a:xfrm>
          <a:prstGeom prst="rect">
            <a:avLst/>
          </a:prstGeom>
        </p:spPr>
        <p:txBody>
          <a:bodyPr wrap="square">
            <a:spAutoFit/>
          </a:bodyPr>
          <a:lstStyle/>
          <a:p>
            <a:pPr marL="12700" marR="5080" algn="ctr">
              <a:lnSpc>
                <a:spcPct val="100000"/>
              </a:lnSpc>
              <a:spcBef>
                <a:spcPts val="100"/>
              </a:spcBef>
            </a:pPr>
            <a:r>
              <a:rPr lang="uk-UA" sz="2300" b="1" dirty="0" smtClean="0">
                <a:latin typeface="Times New Roman" panose="02020603050405020304" pitchFamily="18" charset="0"/>
                <a:cs typeface="Times New Roman" panose="02020603050405020304" pitchFamily="18" charset="0"/>
              </a:rPr>
              <a:t>Партія</a:t>
            </a:r>
            <a:r>
              <a:rPr lang="uk-UA" sz="2300" b="1" spc="-10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обдирала</a:t>
            </a:r>
            <a:r>
              <a:rPr lang="uk-UA" sz="2300" b="1" spc="-3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церкви,</a:t>
            </a:r>
            <a:r>
              <a:rPr lang="uk-UA" sz="2300" b="1" spc="-5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ніби</a:t>
            </a:r>
            <a:r>
              <a:rPr lang="uk-UA" sz="2300" b="1" spc="-4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на</a:t>
            </a:r>
            <a:r>
              <a:rPr lang="uk-UA" sz="2300" b="1" spc="-6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пожертви</a:t>
            </a:r>
            <a:r>
              <a:rPr lang="uk-UA" sz="2300" b="1" spc="-45" dirty="0" smtClean="0">
                <a:latin typeface="Times New Roman" panose="02020603050405020304" pitchFamily="18" charset="0"/>
                <a:cs typeface="Times New Roman" panose="02020603050405020304" pitchFamily="18" charset="0"/>
              </a:rPr>
              <a:t> </a:t>
            </a:r>
            <a:r>
              <a:rPr lang="uk-UA" sz="2300" b="1" spc="-20" dirty="0" smtClean="0">
                <a:latin typeface="Times New Roman" panose="02020603050405020304" pitchFamily="18" charset="0"/>
                <a:cs typeface="Times New Roman" panose="02020603050405020304" pitchFamily="18" charset="0"/>
              </a:rPr>
              <a:t>голодуючим,</a:t>
            </a:r>
            <a:r>
              <a:rPr lang="uk-UA" sz="2300" b="1" spc="-35" dirty="0" smtClean="0">
                <a:latin typeface="Times New Roman" panose="02020603050405020304" pitchFamily="18" charset="0"/>
                <a:cs typeface="Times New Roman" panose="02020603050405020304" pitchFamily="18" charset="0"/>
              </a:rPr>
              <a:t> </a:t>
            </a:r>
            <a:r>
              <a:rPr lang="uk-UA" sz="2300" b="1" spc="-50" dirty="0" smtClean="0">
                <a:latin typeface="Times New Roman" panose="02020603050405020304" pitchFamily="18" charset="0"/>
                <a:cs typeface="Times New Roman" panose="02020603050405020304" pitchFamily="18" charset="0"/>
              </a:rPr>
              <a:t>і </a:t>
            </a:r>
            <a:r>
              <a:rPr lang="uk-UA" sz="2300" b="1" dirty="0" smtClean="0">
                <a:latin typeface="Times New Roman" panose="02020603050405020304" pitchFamily="18" charset="0"/>
                <a:cs typeface="Times New Roman" panose="02020603050405020304" pitchFamily="18" charset="0"/>
              </a:rPr>
              <a:t>увесь</a:t>
            </a:r>
            <a:r>
              <a:rPr lang="uk-UA" sz="2300" b="1" spc="-5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хліб</a:t>
            </a:r>
            <a:r>
              <a:rPr lang="uk-UA" sz="2300" b="1" spc="-4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йшов</a:t>
            </a:r>
            <a:r>
              <a:rPr lang="uk-UA" sz="2300" b="1" spc="-2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на</a:t>
            </a:r>
            <a:r>
              <a:rPr lang="uk-UA" sz="2300" b="1" spc="-40" dirty="0" smtClean="0">
                <a:latin typeface="Times New Roman" panose="02020603050405020304" pitchFamily="18" charset="0"/>
                <a:cs typeface="Times New Roman" panose="02020603050405020304" pitchFamily="18" charset="0"/>
              </a:rPr>
              <a:t> </a:t>
            </a:r>
            <a:r>
              <a:rPr lang="uk-UA" sz="2300" b="1" spc="-25" dirty="0" smtClean="0">
                <a:latin typeface="Times New Roman" panose="02020603050405020304" pitchFamily="18" charset="0"/>
                <a:cs typeface="Times New Roman" panose="02020603050405020304" pitchFamily="18" charset="0"/>
              </a:rPr>
              <a:t>експорт, </a:t>
            </a:r>
            <a:r>
              <a:rPr lang="uk-UA" sz="2300" b="1" dirty="0" smtClean="0">
                <a:latin typeface="Times New Roman" panose="02020603050405020304" pitchFamily="18" charset="0"/>
                <a:cs typeface="Times New Roman" panose="02020603050405020304" pitchFamily="18" charset="0"/>
              </a:rPr>
              <a:t>але</a:t>
            </a:r>
            <a:r>
              <a:rPr lang="uk-UA" sz="2300" b="1" spc="-3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це</a:t>
            </a:r>
            <a:r>
              <a:rPr lang="uk-UA" sz="2300" b="1" spc="-3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були</a:t>
            </a:r>
            <a:r>
              <a:rPr lang="uk-UA" sz="2300" b="1" spc="-2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засекречені</a:t>
            </a:r>
            <a:r>
              <a:rPr lang="uk-UA" sz="2300" b="1" spc="-60" dirty="0" smtClean="0">
                <a:latin typeface="Times New Roman" panose="02020603050405020304" pitchFamily="18" charset="0"/>
                <a:cs typeface="Times New Roman" panose="02020603050405020304" pitchFamily="18" charset="0"/>
              </a:rPr>
              <a:t> </a:t>
            </a:r>
            <a:r>
              <a:rPr lang="uk-UA" sz="2300" b="1" spc="-25" dirty="0" smtClean="0">
                <a:latin typeface="Times New Roman" panose="02020603050405020304" pitchFamily="18" charset="0"/>
                <a:cs typeface="Times New Roman" panose="02020603050405020304" pitchFamily="18" charset="0"/>
              </a:rPr>
              <a:t>дії уряду,</a:t>
            </a:r>
            <a:r>
              <a:rPr lang="uk-UA" sz="2300" b="1" spc="-9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тому</a:t>
            </a:r>
            <a:r>
              <a:rPr lang="uk-UA" sz="2300" b="1" spc="-65" dirty="0" smtClean="0">
                <a:latin typeface="Times New Roman" panose="02020603050405020304" pitchFamily="18" charset="0"/>
                <a:cs typeface="Times New Roman" panose="02020603050405020304" pitchFamily="18" charset="0"/>
              </a:rPr>
              <a:t> </a:t>
            </a:r>
            <a:r>
              <a:rPr lang="uk-UA" sz="2300" b="1" spc="-10" dirty="0" smtClean="0">
                <a:latin typeface="Times New Roman" panose="02020603050405020304" pitchFamily="18" charset="0"/>
                <a:cs typeface="Times New Roman" panose="02020603050405020304" pitchFamily="18" charset="0"/>
              </a:rPr>
              <a:t>голод</a:t>
            </a:r>
            <a:r>
              <a:rPr lang="uk-UA" sz="2300" b="1" spc="-6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в</a:t>
            </a:r>
            <a:r>
              <a:rPr lang="uk-UA" sz="2300" b="1" spc="-105" dirty="0" smtClean="0">
                <a:latin typeface="Times New Roman" panose="02020603050405020304" pitchFamily="18" charset="0"/>
                <a:cs typeface="Times New Roman" panose="02020603050405020304" pitchFamily="18" charset="0"/>
              </a:rPr>
              <a:t> </a:t>
            </a:r>
            <a:r>
              <a:rPr lang="uk-UA" sz="2300" b="1" spc="-20" dirty="0" smtClean="0">
                <a:latin typeface="Times New Roman" panose="02020603050405020304" pitchFamily="18" charset="0"/>
                <a:cs typeface="Times New Roman" panose="02020603050405020304" pitchFamily="18" charset="0"/>
              </a:rPr>
              <a:t>Україні</a:t>
            </a:r>
            <a:r>
              <a:rPr lang="uk-UA" sz="2300" b="1" spc="-80" dirty="0" smtClean="0">
                <a:latin typeface="Times New Roman" panose="02020603050405020304" pitchFamily="18" charset="0"/>
                <a:cs typeface="Times New Roman" panose="02020603050405020304" pitchFamily="18" charset="0"/>
              </a:rPr>
              <a:t> </a:t>
            </a:r>
            <a:r>
              <a:rPr lang="uk-UA" sz="2300" b="1" spc="-10" dirty="0" smtClean="0">
                <a:latin typeface="Times New Roman" panose="02020603050405020304" pitchFamily="18" charset="0"/>
                <a:cs typeface="Times New Roman" panose="02020603050405020304" pitchFamily="18" charset="0"/>
              </a:rPr>
              <a:t>замовчувався.</a:t>
            </a:r>
            <a:r>
              <a:rPr lang="uk-UA" sz="2300" b="1" spc="-55" dirty="0" smtClean="0">
                <a:latin typeface="Times New Roman" panose="02020603050405020304" pitchFamily="18" charset="0"/>
                <a:cs typeface="Times New Roman" panose="02020603050405020304" pitchFamily="18" charset="0"/>
              </a:rPr>
              <a:t> </a:t>
            </a:r>
            <a:r>
              <a:rPr lang="uk-UA" sz="2300" b="1" spc="-35" dirty="0" smtClean="0">
                <a:latin typeface="Times New Roman" panose="02020603050405020304" pitchFamily="18" charset="0"/>
                <a:cs typeface="Times New Roman" panose="02020603050405020304" pitchFamily="18" charset="0"/>
              </a:rPr>
              <a:t>Голодні</a:t>
            </a:r>
            <a:r>
              <a:rPr lang="uk-UA" sz="2300" b="1" spc="-75" dirty="0" smtClean="0">
                <a:latin typeface="Times New Roman" panose="02020603050405020304" pitchFamily="18" charset="0"/>
                <a:cs typeface="Times New Roman" panose="02020603050405020304" pitchFamily="18" charset="0"/>
              </a:rPr>
              <a:t> </a:t>
            </a:r>
            <a:r>
              <a:rPr lang="uk-UA" sz="2300" b="1" spc="-20" dirty="0" smtClean="0">
                <a:latin typeface="Times New Roman" panose="02020603050405020304" pitchFamily="18" charset="0"/>
                <a:cs typeface="Times New Roman" panose="02020603050405020304" pitchFamily="18" charset="0"/>
              </a:rPr>
              <a:t>люди </a:t>
            </a:r>
            <a:r>
              <a:rPr lang="uk-UA" sz="2300" b="1" dirty="0" smtClean="0">
                <a:latin typeface="Times New Roman" panose="02020603050405020304" pitchFamily="18" charset="0"/>
                <a:cs typeface="Times New Roman" panose="02020603050405020304" pitchFamily="18" charset="0"/>
              </a:rPr>
              <a:t>збирали</a:t>
            </a:r>
            <a:r>
              <a:rPr lang="uk-UA" sz="2300" b="1" spc="-50"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колоски пшениці,</a:t>
            </a:r>
            <a:r>
              <a:rPr lang="uk-UA" sz="2300" b="1" spc="-1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залишені</a:t>
            </a:r>
            <a:r>
              <a:rPr lang="uk-UA" sz="2300" b="1" spc="-3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на</a:t>
            </a:r>
            <a:r>
              <a:rPr lang="uk-UA" sz="2300" b="1" spc="-15" dirty="0" smtClean="0">
                <a:latin typeface="Times New Roman" panose="02020603050405020304" pitchFamily="18" charset="0"/>
                <a:cs typeface="Times New Roman" panose="02020603050405020304" pitchFamily="18" charset="0"/>
              </a:rPr>
              <a:t> </a:t>
            </a:r>
            <a:r>
              <a:rPr lang="uk-UA" sz="2300" b="1" dirty="0" smtClean="0">
                <a:latin typeface="Times New Roman" panose="02020603050405020304" pitchFamily="18" charset="0"/>
                <a:cs typeface="Times New Roman" panose="02020603050405020304" pitchFamily="18" charset="0"/>
              </a:rPr>
              <a:t>полях,</a:t>
            </a:r>
            <a:r>
              <a:rPr lang="uk-UA" sz="2300" b="1" spc="-10" dirty="0" smtClean="0">
                <a:latin typeface="Times New Roman" panose="02020603050405020304" pitchFamily="18" charset="0"/>
                <a:cs typeface="Times New Roman" panose="02020603050405020304" pitchFamily="18" charset="0"/>
              </a:rPr>
              <a:t> </a:t>
            </a:r>
            <a:r>
              <a:rPr lang="uk-UA" sz="2300" b="1" spc="-25" dirty="0" smtClean="0">
                <a:latin typeface="Times New Roman" panose="02020603050405020304" pitchFamily="18" charset="0"/>
                <a:cs typeface="Times New Roman" panose="02020603050405020304" pitchFamily="18" charset="0"/>
              </a:rPr>
              <a:t>щоб </a:t>
            </a:r>
            <a:r>
              <a:rPr lang="uk-UA" sz="2300" b="1" spc="-10" dirty="0" smtClean="0">
                <a:latin typeface="Times New Roman" panose="02020603050405020304" pitchFamily="18" charset="0"/>
                <a:cs typeface="Times New Roman" panose="02020603050405020304" pitchFamily="18" charset="0"/>
              </a:rPr>
              <a:t>прогодувати</a:t>
            </a:r>
            <a:r>
              <a:rPr lang="uk-UA" sz="2300" b="1" spc="-120" dirty="0" smtClean="0">
                <a:latin typeface="Times New Roman" panose="02020603050405020304" pitchFamily="18" charset="0"/>
                <a:cs typeface="Times New Roman" panose="02020603050405020304" pitchFamily="18" charset="0"/>
              </a:rPr>
              <a:t> </a:t>
            </a:r>
            <a:r>
              <a:rPr lang="uk-UA" sz="2300" b="1" spc="-10" dirty="0" smtClean="0">
                <a:latin typeface="Times New Roman" panose="02020603050405020304" pitchFamily="18" charset="0"/>
                <a:cs typeface="Times New Roman" panose="02020603050405020304" pitchFamily="18" charset="0"/>
              </a:rPr>
              <a:t>дітей.</a:t>
            </a:r>
            <a:endParaRPr lang="uk-UA" sz="2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083596"/>
      </p:ext>
    </p:extLst>
  </p:cSld>
  <p:clrMapOvr>
    <a:masterClrMapping/>
  </p:clrMapOvr>
  <mc:AlternateContent xmlns:mc="http://schemas.openxmlformats.org/markup-compatibility/2006">
    <mc:Choice xmlns:p14="http://schemas.microsoft.com/office/powerpoint/2010/main" Requires="p14">
      <p:transition spd="slow" p14:dur="1500" advClick="0" advTm="8000">
        <p:split orient="vert"/>
      </p:transition>
    </mc:Choice>
    <mc:Fallback>
      <p:transition spd="slow" advClick="0" advTm="800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200083"/>
            <a:ext cx="9144793" cy="3657917"/>
          </a:xfrm>
          <a:prstGeom prst="rect">
            <a:avLst/>
          </a:prstGeom>
        </p:spPr>
      </p:pic>
      <p:sp>
        <p:nvSpPr>
          <p:cNvPr id="3" name="Прямоугольник 2"/>
          <p:cNvSpPr/>
          <p:nvPr/>
        </p:nvSpPr>
        <p:spPr>
          <a:xfrm>
            <a:off x="429489" y="407126"/>
            <a:ext cx="8271165" cy="2800767"/>
          </a:xfrm>
          <a:prstGeom prst="rect">
            <a:avLst/>
          </a:prstGeom>
        </p:spPr>
        <p:txBody>
          <a:bodyPr wrap="square">
            <a:spAutoFit/>
          </a:bodyPr>
          <a:lstStyle/>
          <a:p>
            <a:pPr marL="12700" marR="5080" indent="457200" algn="just">
              <a:lnSpc>
                <a:spcPct val="100000"/>
              </a:lnSpc>
              <a:spcBef>
                <a:spcPts val="100"/>
              </a:spcBef>
            </a:pPr>
            <a:r>
              <a:rPr lang="uk-UA" sz="2200" b="1" spc="-20" dirty="0" smtClean="0">
                <a:latin typeface="Times New Roman"/>
                <a:cs typeface="Times New Roman"/>
              </a:rPr>
              <a:t>Тоді,</a:t>
            </a:r>
            <a:r>
              <a:rPr lang="uk-UA" sz="2200" b="1" spc="-40" dirty="0" smtClean="0">
                <a:latin typeface="Times New Roman"/>
                <a:cs typeface="Times New Roman"/>
              </a:rPr>
              <a:t> </a:t>
            </a:r>
            <a:r>
              <a:rPr lang="uk-UA" sz="2200" b="1" dirty="0" smtClean="0">
                <a:latin typeface="Times New Roman"/>
                <a:cs typeface="Times New Roman"/>
              </a:rPr>
              <a:t>7</a:t>
            </a:r>
            <a:r>
              <a:rPr lang="uk-UA" sz="2200" b="1" spc="-40" dirty="0" smtClean="0">
                <a:latin typeface="Times New Roman"/>
                <a:cs typeface="Times New Roman"/>
              </a:rPr>
              <a:t> </a:t>
            </a:r>
            <a:r>
              <a:rPr lang="uk-UA" sz="2200" b="1" dirty="0" smtClean="0">
                <a:latin typeface="Times New Roman"/>
                <a:cs typeface="Times New Roman"/>
              </a:rPr>
              <a:t>серпня</a:t>
            </a:r>
            <a:r>
              <a:rPr lang="uk-UA" sz="2200" b="1" spc="-20" dirty="0" smtClean="0">
                <a:latin typeface="Times New Roman"/>
                <a:cs typeface="Times New Roman"/>
              </a:rPr>
              <a:t> </a:t>
            </a:r>
            <a:r>
              <a:rPr lang="uk-UA" sz="2200" b="1" dirty="0" smtClean="0">
                <a:latin typeface="Times New Roman"/>
                <a:cs typeface="Times New Roman"/>
              </a:rPr>
              <a:t>1932</a:t>
            </a:r>
            <a:r>
              <a:rPr lang="uk-UA" sz="2200" b="1" spc="-45" dirty="0" smtClean="0">
                <a:latin typeface="Times New Roman"/>
                <a:cs typeface="Times New Roman"/>
              </a:rPr>
              <a:t> </a:t>
            </a:r>
            <a:r>
              <a:rPr lang="uk-UA" sz="2200" b="1" spc="-40" dirty="0" smtClean="0">
                <a:latin typeface="Times New Roman"/>
                <a:cs typeface="Times New Roman"/>
              </a:rPr>
              <a:t>року,</a:t>
            </a:r>
            <a:r>
              <a:rPr lang="uk-UA" sz="2200" b="1" spc="-65" dirty="0" smtClean="0">
                <a:latin typeface="Times New Roman"/>
                <a:cs typeface="Times New Roman"/>
              </a:rPr>
              <a:t> </a:t>
            </a:r>
            <a:r>
              <a:rPr lang="uk-UA" sz="2200" b="1" spc="-10" dirty="0" smtClean="0">
                <a:latin typeface="Times New Roman"/>
                <a:cs typeface="Times New Roman"/>
              </a:rPr>
              <a:t>було</a:t>
            </a:r>
            <a:r>
              <a:rPr lang="uk-UA" sz="2200" b="1" spc="-60" dirty="0" smtClean="0">
                <a:latin typeface="Times New Roman"/>
                <a:cs typeface="Times New Roman"/>
              </a:rPr>
              <a:t> </a:t>
            </a:r>
            <a:r>
              <a:rPr lang="uk-UA" sz="2200" b="1" dirty="0" smtClean="0">
                <a:latin typeface="Times New Roman"/>
                <a:cs typeface="Times New Roman"/>
              </a:rPr>
              <a:t>видано</a:t>
            </a:r>
            <a:r>
              <a:rPr lang="uk-UA" sz="2200" b="1" spc="-60" dirty="0" smtClean="0">
                <a:latin typeface="Times New Roman"/>
                <a:cs typeface="Times New Roman"/>
              </a:rPr>
              <a:t> </a:t>
            </a:r>
            <a:r>
              <a:rPr lang="uk-UA" sz="2200" b="1" spc="-35" dirty="0" smtClean="0">
                <a:latin typeface="Times New Roman"/>
                <a:cs typeface="Times New Roman"/>
              </a:rPr>
              <a:t>постанову,</a:t>
            </a:r>
            <a:r>
              <a:rPr lang="uk-UA" sz="2200" b="1" spc="-70" dirty="0" smtClean="0">
                <a:latin typeface="Times New Roman"/>
                <a:cs typeface="Times New Roman"/>
              </a:rPr>
              <a:t> </a:t>
            </a:r>
            <a:r>
              <a:rPr lang="uk-UA" sz="2200" b="1" dirty="0" smtClean="0">
                <a:latin typeface="Times New Roman"/>
                <a:cs typeface="Times New Roman"/>
              </a:rPr>
              <a:t>названу</a:t>
            </a:r>
            <a:r>
              <a:rPr lang="uk-UA" sz="2200" b="1" spc="-45" dirty="0" smtClean="0">
                <a:latin typeface="Times New Roman"/>
                <a:cs typeface="Times New Roman"/>
              </a:rPr>
              <a:t> </a:t>
            </a:r>
            <a:r>
              <a:rPr lang="uk-UA" sz="2200" b="1" spc="-50" dirty="0" smtClean="0">
                <a:latin typeface="Times New Roman"/>
                <a:cs typeface="Times New Roman"/>
              </a:rPr>
              <a:t>в </a:t>
            </a:r>
            <a:r>
              <a:rPr lang="uk-UA" sz="2200" b="1" dirty="0" smtClean="0">
                <a:latin typeface="Times New Roman"/>
                <a:cs typeface="Times New Roman"/>
              </a:rPr>
              <a:t>народі</a:t>
            </a:r>
            <a:r>
              <a:rPr lang="uk-UA" sz="2200" b="1" spc="-85" dirty="0" smtClean="0">
                <a:latin typeface="Times New Roman"/>
                <a:cs typeface="Times New Roman"/>
              </a:rPr>
              <a:t> </a:t>
            </a:r>
            <a:r>
              <a:rPr lang="uk-UA" sz="2200" b="1" dirty="0" smtClean="0">
                <a:latin typeface="Times New Roman"/>
                <a:cs typeface="Times New Roman"/>
              </a:rPr>
              <a:t>«законом</a:t>
            </a:r>
            <a:r>
              <a:rPr lang="uk-UA" sz="2200" b="1" spc="-80" dirty="0" smtClean="0">
                <a:latin typeface="Times New Roman"/>
                <a:cs typeface="Times New Roman"/>
              </a:rPr>
              <a:t> </a:t>
            </a:r>
            <a:r>
              <a:rPr lang="uk-UA" sz="2200" b="1" dirty="0" smtClean="0">
                <a:latin typeface="Times New Roman"/>
                <a:cs typeface="Times New Roman"/>
              </a:rPr>
              <a:t>про</a:t>
            </a:r>
            <a:r>
              <a:rPr lang="uk-UA" sz="2200" b="1" spc="-55" dirty="0" smtClean="0">
                <a:latin typeface="Times New Roman"/>
                <a:cs typeface="Times New Roman"/>
              </a:rPr>
              <a:t> </a:t>
            </a:r>
            <a:r>
              <a:rPr lang="uk-UA" sz="2200" b="1" dirty="0" smtClean="0">
                <a:latin typeface="Times New Roman"/>
                <a:cs typeface="Times New Roman"/>
              </a:rPr>
              <a:t>п'ять</a:t>
            </a:r>
            <a:r>
              <a:rPr lang="uk-UA" sz="2200" b="1" spc="-65" dirty="0" smtClean="0">
                <a:latin typeface="Times New Roman"/>
                <a:cs typeface="Times New Roman"/>
              </a:rPr>
              <a:t> </a:t>
            </a:r>
            <a:r>
              <a:rPr lang="uk-UA" sz="2200" b="1" dirty="0" smtClean="0">
                <a:latin typeface="Times New Roman"/>
                <a:cs typeface="Times New Roman"/>
              </a:rPr>
              <a:t>колосків».</a:t>
            </a:r>
            <a:r>
              <a:rPr lang="uk-UA" sz="2200" b="1" spc="-65" dirty="0" smtClean="0">
                <a:latin typeface="Times New Roman"/>
                <a:cs typeface="Times New Roman"/>
              </a:rPr>
              <a:t> </a:t>
            </a:r>
            <a:r>
              <a:rPr lang="uk-UA" sz="2200" b="1" dirty="0" smtClean="0">
                <a:latin typeface="Times New Roman"/>
                <a:cs typeface="Times New Roman"/>
              </a:rPr>
              <a:t>Вона</a:t>
            </a:r>
            <a:r>
              <a:rPr lang="uk-UA" sz="2200" b="1" spc="-60" dirty="0" smtClean="0">
                <a:latin typeface="Times New Roman"/>
                <a:cs typeface="Times New Roman"/>
              </a:rPr>
              <a:t> </a:t>
            </a:r>
            <a:r>
              <a:rPr lang="uk-UA" sz="2200" b="1" spc="-10" dirty="0" smtClean="0">
                <a:latin typeface="Times New Roman"/>
                <a:cs typeface="Times New Roman"/>
              </a:rPr>
              <a:t>передбачала</a:t>
            </a:r>
            <a:r>
              <a:rPr lang="uk-UA" sz="2200" b="1" spc="-65" dirty="0" smtClean="0">
                <a:latin typeface="Times New Roman"/>
                <a:cs typeface="Times New Roman"/>
              </a:rPr>
              <a:t> </a:t>
            </a:r>
            <a:r>
              <a:rPr lang="uk-UA" sz="2200" b="1" spc="-25" dirty="0" smtClean="0">
                <a:latin typeface="Times New Roman"/>
                <a:cs typeface="Times New Roman"/>
              </a:rPr>
              <a:t>за </a:t>
            </a:r>
            <a:r>
              <a:rPr lang="uk-UA" sz="2200" b="1" dirty="0" smtClean="0">
                <a:latin typeface="Times New Roman"/>
                <a:cs typeface="Times New Roman"/>
              </a:rPr>
              <a:t>крадіжку</a:t>
            </a:r>
            <a:r>
              <a:rPr lang="uk-UA" sz="2200" b="1" spc="-110" dirty="0" smtClean="0">
                <a:latin typeface="Times New Roman"/>
                <a:cs typeface="Times New Roman"/>
              </a:rPr>
              <a:t> </a:t>
            </a:r>
            <a:r>
              <a:rPr lang="uk-UA" sz="2200" b="1" dirty="0" smtClean="0">
                <a:latin typeface="Times New Roman"/>
                <a:cs typeface="Times New Roman"/>
              </a:rPr>
              <a:t>колгоспної</a:t>
            </a:r>
            <a:r>
              <a:rPr lang="uk-UA" sz="2200" b="1" spc="-60" dirty="0" smtClean="0">
                <a:latin typeface="Times New Roman"/>
                <a:cs typeface="Times New Roman"/>
              </a:rPr>
              <a:t> </a:t>
            </a:r>
            <a:r>
              <a:rPr lang="uk-UA" sz="2200" b="1" dirty="0" smtClean="0">
                <a:latin typeface="Times New Roman"/>
                <a:cs typeface="Times New Roman"/>
              </a:rPr>
              <a:t>власності</a:t>
            </a:r>
            <a:r>
              <a:rPr lang="uk-UA" sz="2200" b="1" spc="-85" dirty="0" smtClean="0">
                <a:latin typeface="Times New Roman"/>
                <a:cs typeface="Times New Roman"/>
              </a:rPr>
              <a:t> </a:t>
            </a:r>
            <a:r>
              <a:rPr lang="uk-UA" sz="2200" b="1" dirty="0" smtClean="0">
                <a:latin typeface="Times New Roman"/>
                <a:cs typeface="Times New Roman"/>
              </a:rPr>
              <a:t>розстріл</a:t>
            </a:r>
            <a:r>
              <a:rPr lang="uk-UA" sz="2200" b="1" spc="-75" dirty="0" smtClean="0">
                <a:latin typeface="Times New Roman"/>
                <a:cs typeface="Times New Roman"/>
              </a:rPr>
              <a:t> </a:t>
            </a:r>
            <a:r>
              <a:rPr lang="uk-UA" sz="2200" b="1" dirty="0" smtClean="0">
                <a:latin typeface="Times New Roman"/>
                <a:cs typeface="Times New Roman"/>
              </a:rPr>
              <a:t>із</a:t>
            </a:r>
            <a:r>
              <a:rPr lang="uk-UA" sz="2200" b="1" spc="-45" dirty="0" smtClean="0">
                <a:latin typeface="Times New Roman"/>
                <a:cs typeface="Times New Roman"/>
              </a:rPr>
              <a:t> </a:t>
            </a:r>
            <a:r>
              <a:rPr lang="uk-UA" sz="2200" b="1" spc="-10" dirty="0" smtClean="0">
                <a:latin typeface="Times New Roman"/>
                <a:cs typeface="Times New Roman"/>
              </a:rPr>
              <a:t>конфіскацією </a:t>
            </a:r>
            <a:r>
              <a:rPr lang="uk-UA" sz="2200" b="1" dirty="0" smtClean="0">
                <a:latin typeface="Times New Roman"/>
                <a:cs typeface="Times New Roman"/>
              </a:rPr>
              <a:t>майна</a:t>
            </a:r>
            <a:r>
              <a:rPr lang="uk-UA" sz="2200" b="1" spc="-70" dirty="0" smtClean="0">
                <a:latin typeface="Times New Roman"/>
                <a:cs typeface="Times New Roman"/>
              </a:rPr>
              <a:t> </a:t>
            </a:r>
            <a:r>
              <a:rPr lang="uk-UA" sz="2200" b="1" dirty="0" smtClean="0">
                <a:latin typeface="Times New Roman"/>
                <a:cs typeface="Times New Roman"/>
              </a:rPr>
              <a:t>чи</a:t>
            </a:r>
            <a:r>
              <a:rPr lang="uk-UA" sz="2200" b="1" spc="-20" dirty="0" smtClean="0">
                <a:latin typeface="Times New Roman"/>
                <a:cs typeface="Times New Roman"/>
              </a:rPr>
              <a:t> </a:t>
            </a:r>
            <a:r>
              <a:rPr lang="uk-UA" sz="2200" b="1" dirty="0" smtClean="0">
                <a:latin typeface="Times New Roman"/>
                <a:cs typeface="Times New Roman"/>
              </a:rPr>
              <a:t>позбавлення</a:t>
            </a:r>
            <a:r>
              <a:rPr lang="uk-UA" sz="2200" b="1" spc="-50" dirty="0" smtClean="0">
                <a:latin typeface="Times New Roman"/>
                <a:cs typeface="Times New Roman"/>
              </a:rPr>
              <a:t> </a:t>
            </a:r>
            <a:r>
              <a:rPr lang="uk-UA" sz="2200" b="1" dirty="0" smtClean="0">
                <a:latin typeface="Times New Roman"/>
                <a:cs typeface="Times New Roman"/>
              </a:rPr>
              <a:t>волі</a:t>
            </a:r>
            <a:r>
              <a:rPr lang="uk-UA" sz="2200" b="1" spc="-35" dirty="0" smtClean="0">
                <a:latin typeface="Times New Roman"/>
                <a:cs typeface="Times New Roman"/>
              </a:rPr>
              <a:t> </a:t>
            </a:r>
            <a:r>
              <a:rPr lang="uk-UA" sz="2200" b="1" dirty="0" smtClean="0">
                <a:latin typeface="Times New Roman"/>
                <a:cs typeface="Times New Roman"/>
              </a:rPr>
              <a:t>на</a:t>
            </a:r>
            <a:r>
              <a:rPr lang="uk-UA" sz="2200" b="1" spc="-30" dirty="0" smtClean="0">
                <a:latin typeface="Times New Roman"/>
                <a:cs typeface="Times New Roman"/>
              </a:rPr>
              <a:t> </a:t>
            </a:r>
            <a:r>
              <a:rPr lang="uk-UA" sz="2200" b="1" dirty="0" smtClean="0">
                <a:latin typeface="Times New Roman"/>
                <a:cs typeface="Times New Roman"/>
              </a:rPr>
              <a:t>термін</a:t>
            </a:r>
            <a:r>
              <a:rPr lang="uk-UA" sz="2200" b="1" spc="-45" dirty="0" smtClean="0">
                <a:latin typeface="Times New Roman"/>
                <a:cs typeface="Times New Roman"/>
              </a:rPr>
              <a:t> </a:t>
            </a:r>
            <a:r>
              <a:rPr lang="uk-UA" sz="2200" b="1" dirty="0" smtClean="0">
                <a:latin typeface="Times New Roman"/>
                <a:cs typeface="Times New Roman"/>
              </a:rPr>
              <a:t>не</a:t>
            </a:r>
            <a:r>
              <a:rPr lang="uk-UA" sz="2200" b="1" spc="-25" dirty="0" smtClean="0">
                <a:latin typeface="Times New Roman"/>
                <a:cs typeface="Times New Roman"/>
              </a:rPr>
              <a:t> </a:t>
            </a:r>
            <a:r>
              <a:rPr lang="uk-UA" sz="2200" b="1" dirty="0" smtClean="0">
                <a:latin typeface="Times New Roman"/>
                <a:cs typeface="Times New Roman"/>
              </a:rPr>
              <a:t>менш</a:t>
            </a:r>
            <a:r>
              <a:rPr lang="uk-UA" sz="2200" b="1" spc="-45" dirty="0" smtClean="0">
                <a:latin typeface="Times New Roman"/>
                <a:cs typeface="Times New Roman"/>
              </a:rPr>
              <a:t> </a:t>
            </a:r>
            <a:r>
              <a:rPr lang="uk-UA" sz="2200" b="1" dirty="0" smtClean="0">
                <a:latin typeface="Times New Roman"/>
                <a:cs typeface="Times New Roman"/>
              </a:rPr>
              <a:t>як</a:t>
            </a:r>
            <a:r>
              <a:rPr lang="uk-UA" sz="2200" b="1" spc="-25" dirty="0" smtClean="0">
                <a:latin typeface="Times New Roman"/>
                <a:cs typeface="Times New Roman"/>
              </a:rPr>
              <a:t> </a:t>
            </a:r>
            <a:r>
              <a:rPr lang="uk-UA" sz="2200" b="1" spc="-10" dirty="0" smtClean="0">
                <a:latin typeface="Times New Roman"/>
                <a:cs typeface="Times New Roman"/>
              </a:rPr>
              <a:t>десять </a:t>
            </a:r>
            <a:r>
              <a:rPr lang="uk-UA" sz="2200" b="1" dirty="0" smtClean="0">
                <a:latin typeface="Times New Roman"/>
                <a:cs typeface="Times New Roman"/>
              </a:rPr>
              <a:t>років.</a:t>
            </a:r>
            <a:r>
              <a:rPr lang="uk-UA" sz="2200" b="1" spc="-75" dirty="0" smtClean="0">
                <a:latin typeface="Times New Roman"/>
                <a:cs typeface="Times New Roman"/>
              </a:rPr>
              <a:t> </a:t>
            </a:r>
            <a:r>
              <a:rPr lang="uk-UA" sz="2200" b="1" spc="-10" dirty="0" smtClean="0">
                <a:latin typeface="Times New Roman"/>
                <a:cs typeface="Times New Roman"/>
              </a:rPr>
              <a:t>Гинули</a:t>
            </a:r>
            <a:r>
              <a:rPr lang="uk-UA" sz="2200" b="1" spc="-70" dirty="0" smtClean="0">
                <a:latin typeface="Times New Roman"/>
                <a:cs typeface="Times New Roman"/>
              </a:rPr>
              <a:t> </a:t>
            </a:r>
            <a:r>
              <a:rPr lang="uk-UA" sz="2200" b="1" spc="-10" dirty="0" smtClean="0">
                <a:latin typeface="Times New Roman"/>
                <a:cs typeface="Times New Roman"/>
              </a:rPr>
              <a:t>люди,</a:t>
            </a:r>
            <a:r>
              <a:rPr lang="uk-UA" sz="2200" b="1" spc="-45" dirty="0" smtClean="0">
                <a:latin typeface="Times New Roman"/>
                <a:cs typeface="Times New Roman"/>
              </a:rPr>
              <a:t> </a:t>
            </a:r>
            <a:r>
              <a:rPr lang="uk-UA" sz="2200" b="1" dirty="0" smtClean="0">
                <a:latin typeface="Times New Roman"/>
                <a:cs typeface="Times New Roman"/>
              </a:rPr>
              <a:t>вони</a:t>
            </a:r>
            <a:r>
              <a:rPr lang="uk-UA" sz="2200" b="1" spc="-45" dirty="0" smtClean="0">
                <a:latin typeface="Times New Roman"/>
                <a:cs typeface="Times New Roman"/>
              </a:rPr>
              <a:t> </a:t>
            </a:r>
            <a:r>
              <a:rPr lang="uk-UA" sz="2200" b="1" dirty="0" smtClean="0">
                <a:latin typeface="Times New Roman"/>
                <a:cs typeface="Times New Roman"/>
              </a:rPr>
              <a:t>вимирали</a:t>
            </a:r>
            <a:r>
              <a:rPr lang="uk-UA" sz="2200" b="1" spc="-70" dirty="0" smtClean="0">
                <a:latin typeface="Times New Roman"/>
                <a:cs typeface="Times New Roman"/>
              </a:rPr>
              <a:t> </a:t>
            </a:r>
            <a:r>
              <a:rPr lang="uk-UA" sz="2200" b="1" dirty="0" smtClean="0">
                <a:latin typeface="Times New Roman"/>
                <a:cs typeface="Times New Roman"/>
              </a:rPr>
              <a:t>сім'ями,</a:t>
            </a:r>
            <a:r>
              <a:rPr lang="uk-UA" sz="2200" b="1" spc="-45" dirty="0" smtClean="0">
                <a:latin typeface="Times New Roman"/>
                <a:cs typeface="Times New Roman"/>
              </a:rPr>
              <a:t> </a:t>
            </a:r>
            <a:r>
              <a:rPr lang="uk-UA" sz="2200" b="1" dirty="0" smtClean="0">
                <a:latin typeface="Times New Roman"/>
                <a:cs typeface="Times New Roman"/>
              </a:rPr>
              <a:t>селами.</a:t>
            </a:r>
            <a:r>
              <a:rPr lang="uk-UA" sz="2200" b="1" spc="-40" dirty="0" smtClean="0">
                <a:latin typeface="Times New Roman"/>
                <a:cs typeface="Times New Roman"/>
              </a:rPr>
              <a:t> </a:t>
            </a:r>
            <a:r>
              <a:rPr lang="uk-UA" sz="2200" b="1" spc="-20" dirty="0" smtClean="0">
                <a:latin typeface="Times New Roman"/>
                <a:cs typeface="Times New Roman"/>
              </a:rPr>
              <a:t>Були </a:t>
            </a:r>
            <a:r>
              <a:rPr lang="uk-UA" sz="2200" b="1" spc="-10" dirty="0" smtClean="0">
                <a:latin typeface="Times New Roman"/>
                <a:cs typeface="Times New Roman"/>
              </a:rPr>
              <a:t>зафіксовані</a:t>
            </a:r>
            <a:r>
              <a:rPr lang="uk-UA" sz="2200" b="1" spc="-65" dirty="0" smtClean="0">
                <a:latin typeface="Times New Roman"/>
                <a:cs typeface="Times New Roman"/>
              </a:rPr>
              <a:t> </a:t>
            </a:r>
            <a:r>
              <a:rPr lang="uk-UA" sz="2200" b="1" dirty="0" smtClean="0">
                <a:latin typeface="Times New Roman"/>
                <a:cs typeface="Times New Roman"/>
              </a:rPr>
              <a:t>страшні</a:t>
            </a:r>
            <a:r>
              <a:rPr lang="uk-UA" sz="2200" b="1" spc="-65" dirty="0" smtClean="0">
                <a:latin typeface="Times New Roman"/>
                <a:cs typeface="Times New Roman"/>
              </a:rPr>
              <a:t> </a:t>
            </a:r>
            <a:r>
              <a:rPr lang="uk-UA" sz="2200" b="1" dirty="0" smtClean="0">
                <a:latin typeface="Times New Roman"/>
                <a:cs typeface="Times New Roman"/>
              </a:rPr>
              <a:t>випадки</a:t>
            </a:r>
            <a:r>
              <a:rPr lang="uk-UA" sz="2200" b="1" spc="-60" dirty="0" smtClean="0">
                <a:latin typeface="Times New Roman"/>
                <a:cs typeface="Times New Roman"/>
              </a:rPr>
              <a:t> </a:t>
            </a:r>
            <a:r>
              <a:rPr lang="uk-UA" sz="2200" b="1" spc="-10" dirty="0" smtClean="0">
                <a:latin typeface="Times New Roman"/>
                <a:cs typeface="Times New Roman"/>
              </a:rPr>
              <a:t>людоїдства.</a:t>
            </a:r>
            <a:r>
              <a:rPr lang="uk-UA" sz="2200" b="1" spc="-60" dirty="0" smtClean="0">
                <a:latin typeface="Times New Roman"/>
                <a:cs typeface="Times New Roman"/>
              </a:rPr>
              <a:t> </a:t>
            </a:r>
            <a:r>
              <a:rPr lang="uk-UA" sz="2200" b="1" spc="-10" dirty="0" smtClean="0">
                <a:latin typeface="Times New Roman"/>
                <a:cs typeface="Times New Roman"/>
              </a:rPr>
              <a:t>Батьки намагаючись</a:t>
            </a:r>
            <a:r>
              <a:rPr lang="uk-UA" sz="2200" b="1" spc="-60" dirty="0" smtClean="0">
                <a:latin typeface="Times New Roman"/>
                <a:cs typeface="Times New Roman"/>
              </a:rPr>
              <a:t> </a:t>
            </a:r>
            <a:r>
              <a:rPr lang="uk-UA" sz="2200" b="1" spc="-10" dirty="0" smtClean="0">
                <a:latin typeface="Times New Roman"/>
                <a:cs typeface="Times New Roman"/>
              </a:rPr>
              <a:t>врятувати</a:t>
            </a:r>
            <a:r>
              <a:rPr lang="uk-UA" sz="2200" b="1" spc="-45" dirty="0" smtClean="0">
                <a:latin typeface="Times New Roman"/>
                <a:cs typeface="Times New Roman"/>
              </a:rPr>
              <a:t> </a:t>
            </a:r>
            <a:r>
              <a:rPr lang="uk-UA" sz="2200" b="1" dirty="0" smtClean="0">
                <a:latin typeface="Times New Roman"/>
                <a:cs typeface="Times New Roman"/>
              </a:rPr>
              <a:t>своїх</a:t>
            </a:r>
            <a:r>
              <a:rPr lang="uk-UA" sz="2200" b="1" spc="-25" dirty="0" smtClean="0">
                <a:latin typeface="Times New Roman"/>
                <a:cs typeface="Times New Roman"/>
              </a:rPr>
              <a:t> </a:t>
            </a:r>
            <a:r>
              <a:rPr lang="uk-UA" sz="2200" b="1" dirty="0" smtClean="0">
                <a:latin typeface="Times New Roman"/>
                <a:cs typeface="Times New Roman"/>
              </a:rPr>
              <a:t>дітей</a:t>
            </a:r>
            <a:r>
              <a:rPr lang="uk-UA" sz="2200" b="1" spc="-25" dirty="0" smtClean="0">
                <a:latin typeface="Times New Roman"/>
                <a:cs typeface="Times New Roman"/>
              </a:rPr>
              <a:t> </a:t>
            </a:r>
            <a:r>
              <a:rPr lang="uk-UA" sz="2200" b="1" dirty="0" smtClean="0">
                <a:latin typeface="Times New Roman"/>
                <a:cs typeface="Times New Roman"/>
              </a:rPr>
              <a:t>везли</a:t>
            </a:r>
            <a:r>
              <a:rPr lang="uk-UA" sz="2200" b="1" spc="-30" dirty="0" smtClean="0">
                <a:latin typeface="Times New Roman"/>
                <a:cs typeface="Times New Roman"/>
              </a:rPr>
              <a:t> </a:t>
            </a:r>
            <a:r>
              <a:rPr lang="uk-UA" sz="2200" b="1" dirty="0" smtClean="0">
                <a:latin typeface="Times New Roman"/>
                <a:cs typeface="Times New Roman"/>
              </a:rPr>
              <a:t>їх</a:t>
            </a:r>
            <a:r>
              <a:rPr lang="uk-UA" sz="2200" b="1" spc="-10" dirty="0" smtClean="0">
                <a:latin typeface="Times New Roman"/>
                <a:cs typeface="Times New Roman"/>
              </a:rPr>
              <a:t> </a:t>
            </a:r>
            <a:r>
              <a:rPr lang="uk-UA" sz="2200" b="1" dirty="0" smtClean="0">
                <a:latin typeface="Times New Roman"/>
                <a:cs typeface="Times New Roman"/>
              </a:rPr>
              <a:t>у</a:t>
            </a:r>
            <a:r>
              <a:rPr lang="uk-UA" sz="2200" b="1" spc="-10" dirty="0" smtClean="0">
                <a:latin typeface="Times New Roman"/>
                <a:cs typeface="Times New Roman"/>
              </a:rPr>
              <a:t> </a:t>
            </a:r>
            <a:r>
              <a:rPr lang="uk-UA" sz="2200" b="1" dirty="0" smtClean="0">
                <a:latin typeface="Times New Roman"/>
                <a:cs typeface="Times New Roman"/>
              </a:rPr>
              <a:t>міста</a:t>
            </a:r>
            <a:r>
              <a:rPr lang="uk-UA" sz="2200" b="1" spc="-10" dirty="0" smtClean="0">
                <a:latin typeface="Times New Roman"/>
                <a:cs typeface="Times New Roman"/>
              </a:rPr>
              <a:t> </a:t>
            </a:r>
            <a:r>
              <a:rPr lang="uk-UA" sz="2200" b="1" spc="-25" dirty="0" smtClean="0">
                <a:latin typeface="Times New Roman"/>
                <a:cs typeface="Times New Roman"/>
              </a:rPr>
              <a:t>та </a:t>
            </a:r>
            <a:r>
              <a:rPr lang="uk-UA" sz="2200" b="1" dirty="0" smtClean="0">
                <a:latin typeface="Times New Roman"/>
                <a:cs typeface="Times New Roman"/>
              </a:rPr>
              <a:t>залишали</a:t>
            </a:r>
            <a:r>
              <a:rPr lang="uk-UA" sz="2200" b="1" spc="-55" dirty="0" smtClean="0">
                <a:latin typeface="Times New Roman"/>
                <a:cs typeface="Times New Roman"/>
              </a:rPr>
              <a:t> </a:t>
            </a:r>
            <a:r>
              <a:rPr lang="uk-UA" sz="2200" b="1" dirty="0" smtClean="0">
                <a:latin typeface="Times New Roman"/>
                <a:cs typeface="Times New Roman"/>
              </a:rPr>
              <a:t>в </a:t>
            </a:r>
            <a:r>
              <a:rPr lang="uk-UA" sz="2200" b="1" spc="-10" dirty="0" smtClean="0">
                <a:latin typeface="Times New Roman"/>
                <a:cs typeface="Times New Roman"/>
              </a:rPr>
              <a:t>установах,</a:t>
            </a:r>
            <a:r>
              <a:rPr lang="uk-UA" sz="2200" b="1" spc="-50" dirty="0" smtClean="0">
                <a:latin typeface="Times New Roman"/>
                <a:cs typeface="Times New Roman"/>
              </a:rPr>
              <a:t> </a:t>
            </a:r>
            <a:r>
              <a:rPr lang="uk-UA" sz="2200" b="1" dirty="0" smtClean="0">
                <a:latin typeface="Times New Roman"/>
                <a:cs typeface="Times New Roman"/>
              </a:rPr>
              <a:t>на </a:t>
            </a:r>
            <a:r>
              <a:rPr lang="uk-UA" sz="2200" b="1" spc="-10" dirty="0" smtClean="0">
                <a:latin typeface="Times New Roman"/>
                <a:cs typeface="Times New Roman"/>
              </a:rPr>
              <a:t>вулицях.</a:t>
            </a:r>
            <a:endParaRPr lang="uk-UA" sz="2200" dirty="0">
              <a:latin typeface="Times New Roman"/>
              <a:cs typeface="Times New Roman"/>
            </a:endParaRPr>
          </a:p>
        </p:txBody>
      </p:sp>
    </p:spTree>
    <p:extLst>
      <p:ext uri="{BB962C8B-B14F-4D97-AF65-F5344CB8AC3E}">
        <p14:creationId xmlns:p14="http://schemas.microsoft.com/office/powerpoint/2010/main" val="3062753395"/>
      </p:ext>
    </p:extLst>
  </p:cSld>
  <p:clrMapOvr>
    <a:masterClrMapping/>
  </p:clrMapOvr>
  <mc:AlternateContent xmlns:mc="http://schemas.openxmlformats.org/markup-compatibility/2006">
    <mc:Choice xmlns:p14="http://schemas.microsoft.com/office/powerpoint/2010/main" Requires="p14">
      <p:transition spd="slow" p14:dur="1500" advClick="0" advTm="9000">
        <p:split orient="vert"/>
      </p:transition>
    </mc:Choice>
    <mc:Fallback>
      <p:transition spd="slow" advClick="0" advTm="9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358410" y="3852412"/>
            <a:ext cx="4316342" cy="3005588"/>
          </a:xfrm>
          <a:prstGeom prst="rect">
            <a:avLst/>
          </a:prstGeom>
        </p:spPr>
      </p:pic>
      <p:pic>
        <p:nvPicPr>
          <p:cNvPr id="2" name="Рисунок 1"/>
          <p:cNvPicPr>
            <a:picLocks noChangeAspect="1"/>
          </p:cNvPicPr>
          <p:nvPr/>
        </p:nvPicPr>
        <p:blipFill>
          <a:blip r:embed="rId3"/>
          <a:stretch>
            <a:fillRect/>
          </a:stretch>
        </p:blipFill>
        <p:spPr>
          <a:xfrm>
            <a:off x="0" y="2507673"/>
            <a:ext cx="9144000" cy="4350327"/>
          </a:xfrm>
          <a:prstGeom prst="rect">
            <a:avLst/>
          </a:prstGeom>
        </p:spPr>
      </p:pic>
      <p:sp>
        <p:nvSpPr>
          <p:cNvPr id="4" name="Прямоугольник 3"/>
          <p:cNvSpPr/>
          <p:nvPr/>
        </p:nvSpPr>
        <p:spPr>
          <a:xfrm>
            <a:off x="561109" y="520845"/>
            <a:ext cx="8243454" cy="1692771"/>
          </a:xfrm>
          <a:prstGeom prst="rect">
            <a:avLst/>
          </a:prstGeom>
        </p:spPr>
        <p:txBody>
          <a:bodyPr wrap="square">
            <a:spAutoFit/>
          </a:bodyPr>
          <a:lstStyle/>
          <a:p>
            <a:pPr marL="361950" marR="177800" indent="-174625" algn="ctr">
              <a:lnSpc>
                <a:spcPct val="100000"/>
              </a:lnSpc>
              <a:spcBef>
                <a:spcPts val="95"/>
              </a:spcBef>
            </a:pPr>
            <a:r>
              <a:rPr lang="uk-UA" sz="2600" b="1" dirty="0" smtClean="0">
                <a:latin typeface="Times New Roman" panose="02020603050405020304" pitchFamily="18" charset="0"/>
                <a:cs typeface="Times New Roman" panose="02020603050405020304" pitchFamily="18" charset="0"/>
              </a:rPr>
              <a:t>Це</a:t>
            </a:r>
            <a:r>
              <a:rPr lang="uk-UA" sz="2600" b="1" spc="-95"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був</a:t>
            </a:r>
            <a:r>
              <a:rPr lang="uk-UA" sz="2600" b="1" spc="-85" dirty="0" smtClean="0">
                <a:latin typeface="Times New Roman" panose="02020603050405020304" pitchFamily="18" charset="0"/>
                <a:cs typeface="Times New Roman" panose="02020603050405020304" pitchFamily="18" charset="0"/>
              </a:rPr>
              <a:t> </a:t>
            </a:r>
            <a:r>
              <a:rPr lang="uk-UA" sz="2600" b="1" spc="-10" dirty="0" smtClean="0">
                <a:latin typeface="Times New Roman" panose="02020603050405020304" pitchFamily="18" charset="0"/>
                <a:cs typeface="Times New Roman" panose="02020603050405020304" pitchFamily="18" charset="0"/>
              </a:rPr>
              <a:t>найстрашніший</a:t>
            </a:r>
            <a:r>
              <a:rPr lang="uk-UA" sz="2600" b="1" spc="-70" dirty="0" smtClean="0">
                <a:latin typeface="Times New Roman" panose="02020603050405020304" pitchFamily="18" charset="0"/>
                <a:cs typeface="Times New Roman" panose="02020603050405020304" pitchFamily="18" charset="0"/>
              </a:rPr>
              <a:t> </a:t>
            </a:r>
            <a:r>
              <a:rPr lang="uk-UA" sz="2600" b="1" spc="-35" dirty="0" smtClean="0">
                <a:latin typeface="Times New Roman" panose="02020603050405020304" pitchFamily="18" charset="0"/>
                <a:cs typeface="Times New Roman" panose="02020603050405020304" pitchFamily="18" charset="0"/>
              </a:rPr>
              <a:t>голодомор</a:t>
            </a:r>
            <a:r>
              <a:rPr lang="uk-UA" sz="2600" b="1" spc="-80"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ХХ</a:t>
            </a:r>
            <a:r>
              <a:rPr lang="uk-UA" sz="2600" b="1" spc="-70" dirty="0" smtClean="0">
                <a:latin typeface="Times New Roman" panose="02020603050405020304" pitchFamily="18" charset="0"/>
                <a:cs typeface="Times New Roman" panose="02020603050405020304" pitchFamily="18" charset="0"/>
              </a:rPr>
              <a:t>  </a:t>
            </a:r>
            <a:r>
              <a:rPr lang="uk-UA" sz="2600" b="1" spc="-10" dirty="0" smtClean="0">
                <a:latin typeface="Times New Roman" panose="02020603050405020304" pitchFamily="18" charset="0"/>
                <a:cs typeface="Times New Roman" panose="02020603050405020304" pitchFamily="18" charset="0"/>
              </a:rPr>
              <a:t>століття, справжня</a:t>
            </a:r>
            <a:r>
              <a:rPr lang="uk-UA" sz="2600" b="1" spc="-120"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національна</a:t>
            </a:r>
            <a:r>
              <a:rPr lang="uk-UA" sz="2600" b="1" spc="-90" dirty="0" smtClean="0">
                <a:latin typeface="Times New Roman" panose="02020603050405020304" pitchFamily="18" charset="0"/>
                <a:cs typeface="Times New Roman" panose="02020603050405020304" pitchFamily="18" charset="0"/>
              </a:rPr>
              <a:t> </a:t>
            </a:r>
            <a:r>
              <a:rPr lang="uk-UA" sz="2600" b="1" spc="-10" dirty="0" smtClean="0">
                <a:latin typeface="Times New Roman" panose="02020603050405020304" pitchFamily="18" charset="0"/>
                <a:cs typeface="Times New Roman" panose="02020603050405020304" pitchFamily="18" charset="0"/>
              </a:rPr>
              <a:t>катастрофа</a:t>
            </a:r>
            <a:r>
              <a:rPr lang="uk-UA" sz="2600" b="1" spc="-90"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a:t>
            </a:r>
            <a:r>
              <a:rPr lang="uk-UA" sz="2600" b="1" spc="-110" dirty="0" smtClean="0">
                <a:latin typeface="Times New Roman" panose="02020603050405020304" pitchFamily="18" charset="0"/>
                <a:cs typeface="Times New Roman" panose="02020603050405020304" pitchFamily="18" charset="0"/>
              </a:rPr>
              <a:t> </a:t>
            </a:r>
            <a:r>
              <a:rPr lang="uk-UA" sz="2600" b="1" spc="-10" dirty="0" smtClean="0">
                <a:latin typeface="Times New Roman" panose="02020603050405020304" pitchFamily="18" charset="0"/>
                <a:cs typeface="Times New Roman" panose="02020603050405020304" pitchFamily="18" charset="0"/>
              </a:rPr>
              <a:t>геноцид </a:t>
            </a:r>
            <a:r>
              <a:rPr lang="uk-UA" sz="2600" b="1" spc="-20" dirty="0" smtClean="0">
                <a:latin typeface="Times New Roman" panose="02020603050405020304" pitchFamily="18" charset="0"/>
                <a:cs typeface="Times New Roman" panose="02020603050405020304" pitchFamily="18" charset="0"/>
              </a:rPr>
              <a:t>українського</a:t>
            </a:r>
            <a:r>
              <a:rPr lang="uk-UA" sz="2600" b="1" spc="-105" dirty="0" smtClean="0">
                <a:latin typeface="Times New Roman" panose="02020603050405020304" pitchFamily="18" charset="0"/>
                <a:cs typeface="Times New Roman" panose="02020603050405020304" pitchFamily="18" charset="0"/>
              </a:rPr>
              <a:t> </a:t>
            </a:r>
            <a:r>
              <a:rPr lang="uk-UA" sz="2600" b="1" spc="-50" dirty="0" smtClean="0">
                <a:latin typeface="Times New Roman" panose="02020603050405020304" pitchFamily="18" charset="0"/>
                <a:cs typeface="Times New Roman" panose="02020603050405020304" pitchFamily="18" charset="0"/>
              </a:rPr>
              <a:t>народу.</a:t>
            </a:r>
            <a:r>
              <a:rPr lang="uk-UA" sz="2600" b="1" spc="-100" dirty="0" smtClean="0">
                <a:latin typeface="Times New Roman" panose="02020603050405020304" pitchFamily="18" charset="0"/>
                <a:cs typeface="Times New Roman" panose="02020603050405020304" pitchFamily="18" charset="0"/>
              </a:rPr>
              <a:t> </a:t>
            </a:r>
            <a:r>
              <a:rPr lang="uk-UA" sz="2600" b="1" spc="-25" dirty="0" smtClean="0">
                <a:latin typeface="Times New Roman" panose="02020603050405020304" pitchFamily="18" charset="0"/>
                <a:cs typeface="Times New Roman" panose="02020603050405020304" pitchFamily="18" charset="0"/>
              </a:rPr>
              <a:t>Жертвами</a:t>
            </a:r>
            <a:r>
              <a:rPr lang="uk-UA" sz="2600" b="1" spc="-85" dirty="0" smtClean="0">
                <a:latin typeface="Times New Roman" panose="02020603050405020304" pitchFamily="18" charset="0"/>
                <a:cs typeface="Times New Roman" panose="02020603050405020304" pitchFamily="18" charset="0"/>
              </a:rPr>
              <a:t> </a:t>
            </a:r>
            <a:r>
              <a:rPr lang="uk-UA" sz="2600" b="1" spc="-35" dirty="0" smtClean="0">
                <a:latin typeface="Times New Roman" panose="02020603050405020304" pitchFamily="18" charset="0"/>
                <a:cs typeface="Times New Roman" panose="02020603050405020304" pitchFamily="18" charset="0"/>
              </a:rPr>
              <a:t>голодомору</a:t>
            </a:r>
            <a:r>
              <a:rPr lang="uk-UA" sz="2600" b="1" spc="-95" dirty="0" smtClean="0">
                <a:latin typeface="Times New Roman" panose="02020603050405020304" pitchFamily="18" charset="0"/>
                <a:cs typeface="Times New Roman" panose="02020603050405020304" pitchFamily="18" charset="0"/>
              </a:rPr>
              <a:t> </a:t>
            </a:r>
            <a:r>
              <a:rPr lang="uk-UA" sz="2600" b="1" spc="-10" dirty="0" smtClean="0">
                <a:latin typeface="Times New Roman" panose="02020603050405020304" pitchFamily="18" charset="0"/>
                <a:cs typeface="Times New Roman" panose="02020603050405020304" pitchFamily="18" charset="0"/>
              </a:rPr>
              <a:t>1932-1933-</a:t>
            </a:r>
            <a:r>
              <a:rPr lang="uk-UA" sz="2600" b="1" spc="-50" dirty="0" smtClean="0">
                <a:latin typeface="Times New Roman" panose="02020603050405020304" pitchFamily="18" charset="0"/>
                <a:cs typeface="Times New Roman" panose="02020603050405020304" pitchFamily="18" charset="0"/>
              </a:rPr>
              <a:t>х</a:t>
            </a:r>
            <a:r>
              <a:rPr lang="uk-UA" sz="2600" b="1" dirty="0" smtClean="0">
                <a:latin typeface="Times New Roman" panose="02020603050405020304" pitchFamily="18" charset="0"/>
                <a:cs typeface="Times New Roman" panose="02020603050405020304" pitchFamily="18" charset="0"/>
              </a:rPr>
              <a:t> рр.</a:t>
            </a:r>
            <a:r>
              <a:rPr lang="uk-UA" sz="2600" b="1" spc="-50"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стали</a:t>
            </a:r>
            <a:r>
              <a:rPr lang="uk-UA" sz="2600" b="1" spc="-30"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від</a:t>
            </a:r>
            <a:r>
              <a:rPr lang="uk-UA" sz="2600" b="1" spc="-45"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3,5</a:t>
            </a:r>
            <a:r>
              <a:rPr lang="uk-UA" sz="2600" b="1" spc="-45"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до</a:t>
            </a:r>
            <a:r>
              <a:rPr lang="uk-UA" sz="2600" b="1" spc="-45"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9</a:t>
            </a:r>
            <a:r>
              <a:rPr lang="uk-UA" sz="2600" b="1" spc="-40" dirty="0" smtClean="0">
                <a:latin typeface="Times New Roman" panose="02020603050405020304" pitchFamily="18" charset="0"/>
                <a:cs typeface="Times New Roman" panose="02020603050405020304" pitchFamily="18" charset="0"/>
              </a:rPr>
              <a:t> </a:t>
            </a:r>
            <a:r>
              <a:rPr lang="uk-UA" sz="2600" b="1" dirty="0" smtClean="0">
                <a:latin typeface="Times New Roman" panose="02020603050405020304" pitchFamily="18" charset="0"/>
                <a:cs typeface="Times New Roman" panose="02020603050405020304" pitchFamily="18" charset="0"/>
              </a:rPr>
              <a:t>мільйонів</a:t>
            </a:r>
            <a:r>
              <a:rPr lang="uk-UA" sz="2600" b="1" spc="-45" dirty="0" smtClean="0">
                <a:latin typeface="Times New Roman" panose="02020603050405020304" pitchFamily="18" charset="0"/>
                <a:cs typeface="Times New Roman" panose="02020603050405020304" pitchFamily="18" charset="0"/>
              </a:rPr>
              <a:t> </a:t>
            </a:r>
            <a:r>
              <a:rPr lang="uk-UA" sz="2600" b="1" spc="-10" dirty="0" smtClean="0">
                <a:latin typeface="Times New Roman" panose="02020603050405020304" pitchFamily="18" charset="0"/>
                <a:cs typeface="Times New Roman" panose="02020603050405020304" pitchFamily="18" charset="0"/>
              </a:rPr>
              <a:t>осіб. </a:t>
            </a:r>
            <a:endParaRPr lang="uk-UA"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835132"/>
      </p:ext>
    </p:extLst>
  </p:cSld>
  <p:clrMapOvr>
    <a:masterClrMapping/>
  </p:clrMapOvr>
  <mc:AlternateContent xmlns:mc="http://schemas.openxmlformats.org/markup-compatibility/2006">
    <mc:Choice xmlns:p14="http://schemas.microsoft.com/office/powerpoint/2010/main" Requires="p14">
      <p:transition spd="slow" p14:dur="1500" advClick="0" advTm="7000">
        <p:split orient="vert"/>
      </p:transition>
    </mc:Choice>
    <mc:Fallback>
      <p:transition spd="slow" advClick="0" advTm="70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Tree>
    <p:extLst>
      <p:ext uri="{BB962C8B-B14F-4D97-AF65-F5344CB8AC3E}">
        <p14:creationId xmlns:p14="http://schemas.microsoft.com/office/powerpoint/2010/main" val="1058094614"/>
      </p:ext>
    </p:extLst>
  </p:cSld>
  <p:clrMapOvr>
    <a:masterClrMapping/>
  </p:clrMapOvr>
  <mc:AlternateContent xmlns:mc="http://schemas.openxmlformats.org/markup-compatibility/2006">
    <mc:Choice xmlns:p14="http://schemas.microsoft.com/office/powerpoint/2010/main" Requires="p14">
      <p:transition spd="slow" p14:dur="1500" advClick="0" advTm="5000">
        <p:split orient="vert"/>
      </p:transition>
    </mc:Choice>
    <mc:Fallback>
      <p:transition spd="slow" advClick="0" advTm="5000">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937763"/>
            <a:ext cx="9144793" cy="2920237"/>
          </a:xfrm>
          <a:prstGeom prst="rect">
            <a:avLst/>
          </a:prstGeom>
        </p:spPr>
      </p:pic>
      <p:sp>
        <p:nvSpPr>
          <p:cNvPr id="3" name="Прямоугольник 2"/>
          <p:cNvSpPr/>
          <p:nvPr/>
        </p:nvSpPr>
        <p:spPr>
          <a:xfrm>
            <a:off x="350322" y="321343"/>
            <a:ext cx="8444148" cy="3477875"/>
          </a:xfrm>
          <a:prstGeom prst="rect">
            <a:avLst/>
          </a:prstGeom>
        </p:spPr>
        <p:txBody>
          <a:bodyPr wrap="square">
            <a:spAutoFit/>
          </a:bodyPr>
          <a:lstStyle/>
          <a:p>
            <a:pPr indent="457200" algn="just"/>
            <a:r>
              <a:rPr lang="uk-UA" sz="2200" b="1" dirty="0" smtClean="0">
                <a:latin typeface="Times New Roman" panose="02020603050405020304" pitchFamily="18" charset="0"/>
                <a:cs typeface="Times New Roman" panose="02020603050405020304" pitchFamily="18" charset="0"/>
              </a:rPr>
              <a:t>Третій голодомор на Україні тривав	з 1946 р. по 1947 р. та розпочався він через низку причин, таких як: повоєнна розруха; за роки війни скоротилися посівні площі; зменшилося поголів'я худоби; не вистачало техніки; робочих рук; відбудова  промисловості відбувалася за рахунок сільського господарства; нереальні  хлібозаготівельні плани; експорт зерна за кордон; посуха на весні, влітку 1946 року, яка вразила 16 областей України. Відповіддю на звернення про допомогу стали репресивні заходи. Відновили дію закону про «п'ять колосків», від якого загинули ще тисячі людей.</a:t>
            </a:r>
            <a:endParaRPr lang="uk-UA"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359465"/>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004994"/>
            <a:ext cx="9035055" cy="3853006"/>
          </a:xfrm>
          <a:prstGeom prst="rect">
            <a:avLst/>
          </a:prstGeom>
        </p:spPr>
      </p:pic>
      <p:sp>
        <p:nvSpPr>
          <p:cNvPr id="3" name="Прямоугольник 2"/>
          <p:cNvSpPr/>
          <p:nvPr/>
        </p:nvSpPr>
        <p:spPr>
          <a:xfrm>
            <a:off x="278036" y="542781"/>
            <a:ext cx="8478982" cy="2462213"/>
          </a:xfrm>
          <a:prstGeom prst="rect">
            <a:avLst/>
          </a:prstGeom>
        </p:spPr>
        <p:txBody>
          <a:bodyPr wrap="square">
            <a:spAutoFit/>
          </a:bodyPr>
          <a:lstStyle/>
          <a:p>
            <a:pPr indent="457200" algn="just"/>
            <a:r>
              <a:rPr lang="uk-UA" sz="2200" b="1" dirty="0" smtClean="0">
                <a:latin typeface="Times New Roman" panose="02020603050405020304" pitchFamily="18" charset="0"/>
                <a:cs typeface="Times New Roman" panose="02020603050405020304" pitchFamily="18" charset="0"/>
              </a:rPr>
              <a:t>Селяни  почали  тікати  від  голодної  смерті  в  міста.  Щоб уникнути обезлюднення, каральні органи почали відшукувати та повертати людей до сіл. У той час, як за кордон ешелонами вивозився хліб, в Україні загинуло близько 1 млн. осіб, майже 3 млн. людей хворіло на дистрофію, анемію.</a:t>
            </a:r>
          </a:p>
          <a:p>
            <a:pPr indent="457200" algn="just"/>
            <a:r>
              <a:rPr lang="uk-UA" sz="2200" b="1" dirty="0" smtClean="0">
                <a:latin typeface="Times New Roman" panose="02020603050405020304" pitchFamily="18" charset="0"/>
                <a:cs typeface="Times New Roman" panose="02020603050405020304" pitchFamily="18" charset="0"/>
              </a:rPr>
              <a:t>«В нас голоду немає», так запевняло всіх керівництво. Голод був подоланий лише після жнив 1947 року.</a:t>
            </a:r>
            <a:endParaRPr lang="uk-UA"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663148"/>
      </p:ext>
    </p:extLst>
  </p:cSld>
  <p:clrMapOvr>
    <a:masterClrMapping/>
  </p:clrMapOvr>
  <mc:AlternateContent xmlns:mc="http://schemas.openxmlformats.org/markup-compatibility/2006">
    <mc:Choice xmlns:p14="http://schemas.microsoft.com/office/powerpoint/2010/main" Requires="p14">
      <p:transition spd="slow" p14:dur="1500" advClick="0" advTm="9000">
        <p:split orient="vert"/>
      </p:transition>
    </mc:Choice>
    <mc:Fallback>
      <p:transition spd="slow" advClick="0" advTm="900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1783" y="438661"/>
            <a:ext cx="8404471" cy="1107996"/>
          </a:xfrm>
          <a:prstGeom prst="rect">
            <a:avLst/>
          </a:prstGeom>
        </p:spPr>
        <p:txBody>
          <a:bodyPr wrap="square">
            <a:spAutoFit/>
          </a:bodyPr>
          <a:lstStyle/>
          <a:p>
            <a:pPr indent="457200" algn="just"/>
            <a:r>
              <a:rPr lang="uk-UA" sz="2200" b="1" dirty="0" smtClean="0">
                <a:latin typeface="Times New Roman" panose="02020603050405020304" pitchFamily="18" charset="0"/>
                <a:cs typeface="Times New Roman" panose="02020603050405020304" pitchFamily="18" charset="0"/>
              </a:rPr>
              <a:t>Пам'ятники жертвам Голодомору в Україні 1932–1933 років встановлені у багатьох містах і селах України, а також за кордоном.</a:t>
            </a:r>
          </a:p>
        </p:txBody>
      </p:sp>
      <p:pic>
        <p:nvPicPr>
          <p:cNvPr id="3" name="Рисунок 2"/>
          <p:cNvPicPr>
            <a:picLocks noChangeAspect="1"/>
          </p:cNvPicPr>
          <p:nvPr/>
        </p:nvPicPr>
        <p:blipFill>
          <a:blip r:embed="rId2"/>
          <a:stretch>
            <a:fillRect/>
          </a:stretch>
        </p:blipFill>
        <p:spPr>
          <a:xfrm>
            <a:off x="532946" y="1699057"/>
            <a:ext cx="3489319" cy="4660180"/>
          </a:xfrm>
          <a:prstGeom prst="rect">
            <a:avLst/>
          </a:prstGeom>
        </p:spPr>
      </p:pic>
      <p:sp>
        <p:nvSpPr>
          <p:cNvPr id="4" name="Прямоугольник 3"/>
          <p:cNvSpPr/>
          <p:nvPr/>
        </p:nvSpPr>
        <p:spPr>
          <a:xfrm>
            <a:off x="4169823" y="2169920"/>
            <a:ext cx="4530436" cy="3477875"/>
          </a:xfrm>
          <a:prstGeom prst="rect">
            <a:avLst/>
          </a:prstGeom>
        </p:spPr>
        <p:txBody>
          <a:bodyPr wrap="square">
            <a:spAutoFit/>
          </a:bodyPr>
          <a:lstStyle/>
          <a:p>
            <a:pPr indent="457200" algn="just"/>
            <a:r>
              <a:rPr lang="uk-UA" sz="2200" b="1" dirty="0" smtClean="0">
                <a:latin typeface="Times New Roman" panose="02020603050405020304" pitchFamily="18" charset="0"/>
                <a:cs typeface="Times New Roman" panose="02020603050405020304" pitchFamily="18" charset="0"/>
              </a:rPr>
              <a:t>Перший у світі пам'ятник жертвам Голодомору в Україні був відкритий 23 жовтня 1983 р. у м. </a:t>
            </a:r>
            <a:r>
              <a:rPr lang="uk-UA" sz="2200" b="1" dirty="0" err="1" smtClean="0">
                <a:latin typeface="Times New Roman" panose="02020603050405020304" pitchFamily="18" charset="0"/>
                <a:cs typeface="Times New Roman" panose="02020603050405020304" pitchFamily="18" charset="0"/>
              </a:rPr>
              <a:t>Едмонтоні</a:t>
            </a:r>
            <a:r>
              <a:rPr lang="uk-UA" sz="2200" b="1" dirty="0" smtClean="0">
                <a:latin typeface="Times New Roman" panose="02020603050405020304" pitchFamily="18" charset="0"/>
                <a:cs typeface="Times New Roman" panose="02020603050405020304" pitchFamily="18" charset="0"/>
              </a:rPr>
              <a:t> (провінція Альберта, Канада) за ініціативою громадян Канади, переважно українського походження. Його автор </a:t>
            </a:r>
            <a:r>
              <a:rPr lang="uk-UA" sz="2200" b="1" dirty="0" smtClean="0">
                <a:latin typeface="Cambria" panose="02040503050406030204" pitchFamily="18" charset="0"/>
                <a:ea typeface="Cambria" panose="02040503050406030204" pitchFamily="18" charset="0"/>
                <a:cs typeface="Times New Roman" panose="02020603050405020304" pitchFamily="18" charset="0"/>
              </a:rPr>
              <a:t>‒</a:t>
            </a:r>
            <a:r>
              <a:rPr lang="uk-UA" sz="2200" b="1" dirty="0" smtClean="0">
                <a:latin typeface="Times New Roman" panose="02020603050405020304" pitchFamily="18" charset="0"/>
                <a:cs typeface="Times New Roman" panose="02020603050405020304" pitchFamily="18" charset="0"/>
              </a:rPr>
              <a:t> </a:t>
            </a:r>
            <a:r>
              <a:rPr lang="uk-UA" sz="2200" b="1" dirty="0" err="1" smtClean="0">
                <a:latin typeface="Times New Roman" panose="02020603050405020304" pitchFamily="18" charset="0"/>
                <a:cs typeface="Times New Roman" panose="02020603050405020304" pitchFamily="18" charset="0"/>
              </a:rPr>
              <a:t>монреальський</a:t>
            </a:r>
            <a:r>
              <a:rPr lang="uk-UA" sz="2200" b="1" dirty="0" smtClean="0">
                <a:latin typeface="Times New Roman" panose="02020603050405020304" pitchFamily="18" charset="0"/>
                <a:cs typeface="Times New Roman" panose="02020603050405020304" pitchFamily="18" charset="0"/>
              </a:rPr>
              <a:t> скульптор Людмила </a:t>
            </a:r>
            <a:r>
              <a:rPr lang="uk-UA" sz="2200" b="1" dirty="0" err="1" smtClean="0">
                <a:latin typeface="Times New Roman" panose="02020603050405020304" pitchFamily="18" charset="0"/>
                <a:cs typeface="Times New Roman" panose="02020603050405020304" pitchFamily="18" charset="0"/>
              </a:rPr>
              <a:t>Темертя</a:t>
            </a:r>
            <a:r>
              <a:rPr lang="uk-UA" sz="2200" b="1" dirty="0" smtClean="0">
                <a:latin typeface="Times New Roman" panose="02020603050405020304" pitchFamily="18" charset="0"/>
                <a:cs typeface="Times New Roman" panose="02020603050405020304" pitchFamily="18" charset="0"/>
              </a:rPr>
              <a:t>, мати якої пережила Голодомор</a:t>
            </a:r>
            <a:r>
              <a:rPr lang="ru-RU" sz="2200" b="1" dirty="0" smtClean="0">
                <a:latin typeface="Times New Roman" panose="02020603050405020304" pitchFamily="18" charset="0"/>
                <a:cs typeface="Times New Roman" panose="02020603050405020304" pitchFamily="18" charset="0"/>
              </a:rPr>
              <a:t>.</a:t>
            </a:r>
            <a:endParaRPr lang="ru-RU"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11288"/>
      </p:ext>
    </p:extLst>
  </p:cSld>
  <p:clrMapOvr>
    <a:masterClrMapping/>
  </p:clrMapOvr>
  <mc:AlternateContent xmlns:mc="http://schemas.openxmlformats.org/markup-compatibility/2006">
    <mc:Choice xmlns:p14="http://schemas.microsoft.com/office/powerpoint/2010/main" Requires="p14">
      <p:transition spd="slow" p14:dur="1500" advClick="0" advTm="10000">
        <p:split orient="vert"/>
      </p:transition>
    </mc:Choice>
    <mc:Fallback>
      <p:transition spd="slow" advClick="0" advTm="10000">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9143999" cy="6858000"/>
          </a:xfrm>
          <a:prstGeom prst="rect">
            <a:avLst/>
          </a:prstGeom>
        </p:spPr>
      </p:pic>
      <p:sp>
        <p:nvSpPr>
          <p:cNvPr id="2" name="Прямоугольник 1"/>
          <p:cNvSpPr/>
          <p:nvPr/>
        </p:nvSpPr>
        <p:spPr>
          <a:xfrm>
            <a:off x="4419599" y="276622"/>
            <a:ext cx="4585853"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10" normalizeH="0" baseline="0" noProof="0" dirty="0" err="1" smtClean="0">
                <a:ln>
                  <a:noFill/>
                </a:ln>
                <a:solidFill>
                  <a:prstClr val="black"/>
                </a:solidFill>
                <a:effectLst/>
                <a:uLnTx/>
                <a:uFillTx/>
                <a:latin typeface="Times New Roman"/>
                <a:ea typeface="+mj-ea"/>
                <a:cs typeface="Times New Roman"/>
              </a:rPr>
              <a:t>Меморіальний</a:t>
            </a:r>
            <a:r>
              <a:rPr kumimoji="0" lang="ru-RU" sz="2000" b="1" i="0" u="none" strike="noStrike" kern="0" cap="none" spc="-130"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25" normalizeH="0" baseline="0" noProof="0" dirty="0" smtClean="0">
                <a:ln>
                  <a:noFill/>
                </a:ln>
                <a:solidFill>
                  <a:prstClr val="black"/>
                </a:solidFill>
                <a:effectLst/>
                <a:uLnTx/>
                <a:uFillTx/>
                <a:latin typeface="Times New Roman"/>
                <a:ea typeface="+mj-ea"/>
                <a:cs typeface="Times New Roman"/>
              </a:rPr>
              <a:t>комплекс</a:t>
            </a:r>
            <a:r>
              <a:rPr kumimoji="0" lang="ru-RU" sz="2000" b="1" i="0" u="none" strike="noStrike" kern="0" cap="none" spc="-114"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0" normalizeH="0" baseline="0" noProof="0" dirty="0" err="1" smtClean="0">
                <a:ln>
                  <a:noFill/>
                </a:ln>
                <a:solidFill>
                  <a:prstClr val="black"/>
                </a:solidFill>
                <a:effectLst/>
                <a:uLnTx/>
                <a:uFillTx/>
                <a:latin typeface="Times New Roman"/>
                <a:ea typeface="+mj-ea"/>
                <a:cs typeface="Times New Roman"/>
              </a:rPr>
              <a:t>пам’яті</a:t>
            </a:r>
            <a:r>
              <a:rPr kumimoji="0" lang="ru-RU" sz="2000" b="1" i="0" u="none" strike="noStrike" kern="0" cap="none" spc="-120"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10" normalizeH="0" baseline="0" noProof="0" dirty="0" smtClean="0">
                <a:ln>
                  <a:noFill/>
                </a:ln>
                <a:solidFill>
                  <a:prstClr val="black"/>
                </a:solidFill>
                <a:effectLst/>
                <a:uLnTx/>
                <a:uFillTx/>
                <a:latin typeface="Times New Roman"/>
                <a:ea typeface="+mj-ea"/>
                <a:cs typeface="Times New Roman"/>
              </a:rPr>
              <a:t>жертв Голодомору</a:t>
            </a:r>
            <a:r>
              <a:rPr lang="ru-RU" sz="2000" b="1" kern="0" dirty="0">
                <a:solidFill>
                  <a:prstClr val="black"/>
                </a:solidFill>
                <a:latin typeface="Times New Roman"/>
                <a:ea typeface="+mj-ea"/>
                <a:cs typeface="Times New Roman"/>
              </a:rPr>
              <a:t> </a:t>
            </a:r>
            <a:r>
              <a:rPr kumimoji="0" lang="ru-RU" sz="2000" b="1" i="0" u="none" strike="noStrike" kern="0" cap="none" spc="-10" normalizeH="0" baseline="0" noProof="0" dirty="0" smtClean="0">
                <a:ln>
                  <a:noFill/>
                </a:ln>
                <a:solidFill>
                  <a:prstClr val="black"/>
                </a:solidFill>
                <a:effectLst/>
                <a:uLnTx/>
                <a:uFillTx/>
                <a:latin typeface="Times New Roman"/>
                <a:ea typeface="+mj-ea"/>
                <a:cs typeface="Times New Roman"/>
              </a:rPr>
              <a:t>1932-</a:t>
            </a:r>
            <a:r>
              <a:rPr kumimoji="0" lang="ru-RU" sz="2000" b="1" i="0" u="none" strike="noStrike" kern="0" cap="none" spc="0" normalizeH="0" baseline="0" noProof="0" dirty="0" smtClean="0">
                <a:ln>
                  <a:noFill/>
                </a:ln>
                <a:solidFill>
                  <a:prstClr val="black"/>
                </a:solidFill>
                <a:effectLst/>
                <a:uLnTx/>
                <a:uFillTx/>
                <a:latin typeface="Times New Roman"/>
                <a:ea typeface="+mj-ea"/>
                <a:cs typeface="Times New Roman"/>
              </a:rPr>
              <a:t>1933</a:t>
            </a:r>
            <a:r>
              <a:rPr kumimoji="0" lang="ru-RU" sz="2000" b="1" i="0" u="none" strike="noStrike" kern="0" cap="none" spc="-75"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10" normalizeH="0" baseline="0" noProof="0" dirty="0" err="1" smtClean="0">
                <a:ln>
                  <a:noFill/>
                </a:ln>
                <a:solidFill>
                  <a:prstClr val="black"/>
                </a:solidFill>
                <a:effectLst/>
                <a:uLnTx/>
                <a:uFillTx/>
                <a:latin typeface="Times New Roman"/>
                <a:ea typeface="+mj-ea"/>
                <a:cs typeface="Times New Roman"/>
              </a:rPr>
              <a:t>років</a:t>
            </a:r>
            <a:r>
              <a:rPr kumimoji="0" lang="ru-RU" sz="2000" b="1" i="0" u="none" strike="noStrike" kern="0" cap="none" spc="-10"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0" normalizeH="0" baseline="0" noProof="0" dirty="0" smtClean="0">
                <a:ln>
                  <a:noFill/>
                </a:ln>
                <a:solidFill>
                  <a:prstClr val="black"/>
                </a:solidFill>
                <a:effectLst/>
                <a:uLnTx/>
                <a:uFillTx/>
                <a:latin typeface="Times New Roman"/>
                <a:ea typeface="+mj-ea"/>
                <a:cs typeface="Times New Roman"/>
              </a:rPr>
              <a:t>у</a:t>
            </a:r>
            <a:r>
              <a:rPr kumimoji="0" lang="ru-RU" sz="2000" b="1" i="0" u="none" strike="noStrike" kern="0" cap="none" spc="-25"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0" normalizeH="0" baseline="0" noProof="0" dirty="0" smtClean="0">
                <a:ln>
                  <a:noFill/>
                </a:ln>
                <a:solidFill>
                  <a:prstClr val="black"/>
                </a:solidFill>
                <a:effectLst/>
                <a:uLnTx/>
                <a:uFillTx/>
                <a:latin typeface="Times New Roman"/>
                <a:ea typeface="+mj-ea"/>
                <a:cs typeface="Times New Roman"/>
              </a:rPr>
              <a:t>м.</a:t>
            </a:r>
            <a:r>
              <a:rPr kumimoji="0" lang="ru-RU" sz="2000" b="1" i="0" u="none" strike="noStrike" kern="0" cap="none" spc="-20" normalizeH="0" baseline="0" noProof="0" dirty="0" smtClean="0">
                <a:ln>
                  <a:noFill/>
                </a:ln>
                <a:solidFill>
                  <a:prstClr val="black"/>
                </a:solidFill>
                <a:effectLst/>
                <a:uLnTx/>
                <a:uFillTx/>
                <a:latin typeface="Times New Roman"/>
                <a:ea typeface="+mj-ea"/>
                <a:cs typeface="Times New Roman"/>
              </a:rPr>
              <a:t> </a:t>
            </a:r>
            <a:r>
              <a:rPr kumimoji="0" lang="ru-RU" sz="2000" b="1" i="0" u="none" strike="noStrike" kern="0" cap="none" spc="-10" normalizeH="0" baseline="0" noProof="0" dirty="0" err="1" smtClean="0">
                <a:ln>
                  <a:noFill/>
                </a:ln>
                <a:solidFill>
                  <a:prstClr val="black"/>
                </a:solidFill>
                <a:effectLst/>
                <a:uLnTx/>
                <a:uFillTx/>
                <a:latin typeface="Times New Roman"/>
                <a:ea typeface="+mj-ea"/>
                <a:cs typeface="Times New Roman"/>
              </a:rPr>
              <a:t>Києві</a:t>
            </a:r>
            <a:endParaRPr kumimoji="0" lang="ru-RU"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596163741"/>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13808" y="1316183"/>
            <a:ext cx="8060563" cy="4334164"/>
          </a:xfrm>
          <a:prstGeom prst="rect">
            <a:avLst/>
          </a:prstGeom>
        </p:spPr>
      </p:pic>
      <p:sp>
        <p:nvSpPr>
          <p:cNvPr id="3" name="object 3"/>
          <p:cNvSpPr txBox="1"/>
          <p:nvPr/>
        </p:nvSpPr>
        <p:spPr>
          <a:xfrm>
            <a:off x="743813" y="5773013"/>
            <a:ext cx="3466465" cy="756920"/>
          </a:xfrm>
          <a:prstGeom prst="rect">
            <a:avLst/>
          </a:prstGeom>
        </p:spPr>
        <p:txBody>
          <a:bodyPr vert="horz" wrap="square" lIns="0" tIns="12700" rIns="0" bIns="0" rtlCol="0">
            <a:spAutoFit/>
          </a:bodyPr>
          <a:lstStyle/>
          <a:p>
            <a:pPr marL="436245" marR="5080" indent="-424180">
              <a:lnSpc>
                <a:spcPct val="100000"/>
              </a:lnSpc>
              <a:spcBef>
                <a:spcPts val="100"/>
              </a:spcBef>
            </a:pPr>
            <a:r>
              <a:rPr sz="2400" b="1" dirty="0">
                <a:latin typeface="Times New Roman"/>
                <a:cs typeface="Times New Roman"/>
              </a:rPr>
              <a:t>Благання</a:t>
            </a:r>
            <a:r>
              <a:rPr sz="2400" b="1" spc="-35" dirty="0">
                <a:latin typeface="Times New Roman"/>
                <a:cs typeface="Times New Roman"/>
              </a:rPr>
              <a:t> </a:t>
            </a:r>
            <a:r>
              <a:rPr sz="2400" b="1" dirty="0">
                <a:latin typeface="Times New Roman"/>
                <a:cs typeface="Times New Roman"/>
              </a:rPr>
              <a:t>про</a:t>
            </a:r>
            <a:r>
              <a:rPr sz="2400" b="1" spc="-35" dirty="0">
                <a:latin typeface="Times New Roman"/>
                <a:cs typeface="Times New Roman"/>
              </a:rPr>
              <a:t> </a:t>
            </a:r>
            <a:r>
              <a:rPr sz="2400" b="1" spc="-10" dirty="0">
                <a:latin typeface="Times New Roman"/>
                <a:cs typeface="Times New Roman"/>
              </a:rPr>
              <a:t>порятунок </a:t>
            </a:r>
            <a:r>
              <a:rPr sz="2400" b="1" dirty="0">
                <a:latin typeface="Times New Roman"/>
                <a:cs typeface="Times New Roman"/>
              </a:rPr>
              <a:t>від</a:t>
            </a:r>
            <a:r>
              <a:rPr sz="2400" b="1" spc="-65" dirty="0">
                <a:latin typeface="Times New Roman"/>
                <a:cs typeface="Times New Roman"/>
              </a:rPr>
              <a:t> </a:t>
            </a:r>
            <a:r>
              <a:rPr sz="2400" b="1" spc="-10" dirty="0">
                <a:latin typeface="Times New Roman"/>
                <a:cs typeface="Times New Roman"/>
              </a:rPr>
              <a:t>голодної</a:t>
            </a:r>
            <a:r>
              <a:rPr sz="2400" b="1" spc="-55" dirty="0">
                <a:latin typeface="Times New Roman"/>
                <a:cs typeface="Times New Roman"/>
              </a:rPr>
              <a:t> </a:t>
            </a:r>
            <a:r>
              <a:rPr sz="2400" b="1" spc="-10" dirty="0">
                <a:latin typeface="Times New Roman"/>
                <a:cs typeface="Times New Roman"/>
              </a:rPr>
              <a:t>смерті</a:t>
            </a:r>
            <a:endParaRPr sz="2400" dirty="0">
              <a:latin typeface="Times New Roman"/>
              <a:cs typeface="Times New Roman"/>
            </a:endParaRPr>
          </a:p>
        </p:txBody>
      </p:sp>
      <p:sp>
        <p:nvSpPr>
          <p:cNvPr id="4" name="object 4"/>
          <p:cNvSpPr txBox="1"/>
          <p:nvPr/>
        </p:nvSpPr>
        <p:spPr>
          <a:xfrm>
            <a:off x="4603496" y="5710224"/>
            <a:ext cx="4078604" cy="963930"/>
          </a:xfrm>
          <a:prstGeom prst="rect">
            <a:avLst/>
          </a:prstGeom>
        </p:spPr>
        <p:txBody>
          <a:bodyPr vert="horz" wrap="square" lIns="0" tIns="49530" rIns="0" bIns="0" rtlCol="0">
            <a:spAutoFit/>
          </a:bodyPr>
          <a:lstStyle/>
          <a:p>
            <a:pPr marL="494030" marR="482600" indent="144780">
              <a:lnSpc>
                <a:spcPts val="2380"/>
              </a:lnSpc>
              <a:spcBef>
                <a:spcPts val="390"/>
              </a:spcBef>
            </a:pPr>
            <a:r>
              <a:rPr sz="2200" b="1" spc="-30" dirty="0">
                <a:latin typeface="Times New Roman"/>
                <a:cs typeface="Times New Roman"/>
              </a:rPr>
              <a:t>Український</a:t>
            </a:r>
            <a:r>
              <a:rPr sz="2200" b="1" spc="-40" dirty="0">
                <a:latin typeface="Times New Roman"/>
                <a:cs typeface="Times New Roman"/>
              </a:rPr>
              <a:t> </a:t>
            </a:r>
            <a:r>
              <a:rPr sz="2200" b="1" spc="-10" dirty="0">
                <a:latin typeface="Times New Roman"/>
                <a:cs typeface="Times New Roman"/>
              </a:rPr>
              <a:t>селянин, символічно</a:t>
            </a:r>
            <a:r>
              <a:rPr sz="2200" b="1" spc="-100" dirty="0">
                <a:latin typeface="Times New Roman"/>
                <a:cs typeface="Times New Roman"/>
              </a:rPr>
              <a:t> </a:t>
            </a:r>
            <a:r>
              <a:rPr sz="2200" b="1" spc="-10" dirty="0">
                <a:latin typeface="Times New Roman"/>
                <a:cs typeface="Times New Roman"/>
              </a:rPr>
              <a:t>намагається</a:t>
            </a:r>
            <a:endParaRPr sz="2200" dirty="0">
              <a:latin typeface="Times New Roman"/>
              <a:cs typeface="Times New Roman"/>
            </a:endParaRPr>
          </a:p>
          <a:p>
            <a:pPr marL="12700">
              <a:lnSpc>
                <a:spcPts val="2335"/>
              </a:lnSpc>
            </a:pPr>
            <a:r>
              <a:rPr sz="2200" b="1" dirty="0">
                <a:latin typeface="Times New Roman"/>
                <a:cs typeface="Times New Roman"/>
              </a:rPr>
              <a:t>захистити</a:t>
            </a:r>
            <a:r>
              <a:rPr sz="2200" b="1" spc="-75" dirty="0">
                <a:latin typeface="Times New Roman"/>
                <a:cs typeface="Times New Roman"/>
              </a:rPr>
              <a:t> </a:t>
            </a:r>
            <a:r>
              <a:rPr sz="2200" b="1" dirty="0">
                <a:latin typeface="Times New Roman"/>
                <a:cs typeface="Times New Roman"/>
              </a:rPr>
              <a:t>свою</a:t>
            </a:r>
            <a:r>
              <a:rPr sz="2200" b="1" spc="-70" dirty="0">
                <a:latin typeface="Times New Roman"/>
                <a:cs typeface="Times New Roman"/>
              </a:rPr>
              <a:t> </a:t>
            </a:r>
            <a:r>
              <a:rPr sz="2200" b="1" dirty="0">
                <a:latin typeface="Times New Roman"/>
                <a:cs typeface="Times New Roman"/>
              </a:rPr>
              <a:t>сім'ю</a:t>
            </a:r>
            <a:r>
              <a:rPr sz="2200" b="1" spc="-65" dirty="0">
                <a:latin typeface="Times New Roman"/>
                <a:cs typeface="Times New Roman"/>
              </a:rPr>
              <a:t> </a:t>
            </a:r>
            <a:r>
              <a:rPr sz="2200" b="1" dirty="0">
                <a:latin typeface="Times New Roman"/>
                <a:cs typeface="Times New Roman"/>
              </a:rPr>
              <a:t>від</a:t>
            </a:r>
            <a:r>
              <a:rPr sz="2200" b="1" spc="-65" dirty="0">
                <a:latin typeface="Times New Roman"/>
                <a:cs typeface="Times New Roman"/>
              </a:rPr>
              <a:t> </a:t>
            </a:r>
            <a:r>
              <a:rPr sz="2200" b="1" spc="-10" dirty="0">
                <a:latin typeface="Times New Roman"/>
                <a:cs typeface="Times New Roman"/>
              </a:rPr>
              <a:t>голоду</a:t>
            </a:r>
            <a:endParaRPr sz="2200" dirty="0">
              <a:latin typeface="Times New Roman"/>
              <a:cs typeface="Times New Roman"/>
            </a:endParaRPr>
          </a:p>
        </p:txBody>
      </p:sp>
      <p:sp>
        <p:nvSpPr>
          <p:cNvPr id="5" name="object 2"/>
          <p:cNvSpPr txBox="1">
            <a:spLocks/>
          </p:cNvSpPr>
          <p:nvPr/>
        </p:nvSpPr>
        <p:spPr>
          <a:xfrm>
            <a:off x="1097138" y="115847"/>
            <a:ext cx="7282230" cy="997709"/>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0000"/>
              </a:lnSpc>
              <a:spcBef>
                <a:spcPts val="0"/>
              </a:spcBef>
            </a:pPr>
            <a:r>
              <a:rPr lang="ru-RU" sz="3200" b="1" dirty="0" err="1" smtClean="0">
                <a:latin typeface="Times New Roman" panose="02020603050405020304" pitchFamily="18" charset="0"/>
                <a:cs typeface="Times New Roman" panose="02020603050405020304" pitchFamily="18" charset="0"/>
              </a:rPr>
              <a:t>Меморіальний</a:t>
            </a:r>
            <a:r>
              <a:rPr lang="ru-RU" sz="3200" b="1" spc="-135" dirty="0" smtClean="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комплекс </a:t>
            </a:r>
            <a:r>
              <a:rPr lang="ru-RU" sz="3200" b="1" dirty="0" err="1" smtClean="0">
                <a:latin typeface="Times New Roman" panose="02020603050405020304" pitchFamily="18" charset="0"/>
                <a:cs typeface="Times New Roman" panose="02020603050405020304" pitchFamily="18" charset="0"/>
              </a:rPr>
              <a:t>пам'яті</a:t>
            </a:r>
            <a:r>
              <a:rPr lang="ru-RU" sz="3200" b="1" spc="-100" dirty="0">
                <a:latin typeface="Times New Roman" panose="02020603050405020304" pitchFamily="18" charset="0"/>
                <a:cs typeface="Times New Roman" panose="02020603050405020304" pitchFamily="18" charset="0"/>
              </a:rPr>
              <a:t> </a:t>
            </a:r>
            <a:r>
              <a:rPr lang="ru-RU" sz="3200" b="1" spc="-10" dirty="0" smtClean="0">
                <a:latin typeface="Times New Roman" panose="02020603050405020304" pitchFamily="18" charset="0"/>
                <a:cs typeface="Times New Roman" panose="02020603050405020304" pitchFamily="18" charset="0"/>
              </a:rPr>
              <a:t>жертв </a:t>
            </a:r>
            <a:r>
              <a:rPr lang="ru-RU" sz="3200" b="1" spc="-50" dirty="0" smtClean="0">
                <a:latin typeface="Times New Roman" panose="02020603050405020304" pitchFamily="18" charset="0"/>
                <a:cs typeface="Times New Roman" panose="02020603050405020304" pitchFamily="18" charset="0"/>
              </a:rPr>
              <a:t>Голодомору</a:t>
            </a:r>
            <a:r>
              <a:rPr lang="ru-RU" sz="3200" b="1" spc="-95" dirty="0" smtClean="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в</a:t>
            </a:r>
            <a:r>
              <a:rPr lang="ru-RU" sz="3200" b="1" spc="-40" dirty="0" smtClean="0">
                <a:latin typeface="Times New Roman" panose="02020603050405020304" pitchFamily="18" charset="0"/>
                <a:cs typeface="Times New Roman" panose="02020603050405020304" pitchFamily="18" charset="0"/>
              </a:rPr>
              <a:t> </a:t>
            </a:r>
            <a:r>
              <a:rPr lang="ru-RU" sz="3200" b="1" spc="-10" dirty="0" err="1" smtClean="0">
                <a:latin typeface="Times New Roman" panose="02020603050405020304" pitchFamily="18" charset="0"/>
                <a:cs typeface="Times New Roman" panose="02020603050405020304" pitchFamily="18" charset="0"/>
              </a:rPr>
              <a:t>Харкові</a:t>
            </a:r>
            <a:endParaRPr lang="ru-RU" sz="3200" b="1" spc="-1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493061"/>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p:cNvSpPr>
          <p:nvPr/>
        </p:nvSpPr>
        <p:spPr>
          <a:xfrm>
            <a:off x="457199" y="453454"/>
            <a:ext cx="8174182" cy="136704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0000"/>
              </a:lnSpc>
              <a:spcBef>
                <a:spcPts val="0"/>
              </a:spcBef>
              <a:tabLst>
                <a:tab pos="4457065" algn="l"/>
              </a:tabLst>
            </a:pPr>
            <a:r>
              <a:rPr lang="ru-RU" b="1" dirty="0" err="1"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Голодомори</a:t>
            </a:r>
            <a:r>
              <a:rPr lang="ru-RU"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ru-RU" b="1"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ru-RU" b="1" dirty="0" err="1"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різних</a:t>
            </a:r>
            <a:r>
              <a:rPr lang="ru-RU" b="1"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ru-RU" b="1" dirty="0" err="1"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часів</a:t>
            </a:r>
            <a:r>
              <a:rPr lang="ru-RU" b="1" dirty="0"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в </a:t>
            </a:r>
            <a:r>
              <a:rPr lang="ru-RU" b="1" dirty="0" err="1" smtClean="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Україні</a:t>
            </a:r>
            <a:endParaRPr lang="ru-RU"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456218" y="4005486"/>
            <a:ext cx="2175163" cy="2578557"/>
          </a:xfrm>
          <a:prstGeom prst="rect">
            <a:avLst/>
          </a:prstGeom>
        </p:spPr>
      </p:pic>
      <p:sp>
        <p:nvSpPr>
          <p:cNvPr id="4" name="object 7"/>
          <p:cNvSpPr txBox="1"/>
          <p:nvPr/>
        </p:nvSpPr>
        <p:spPr>
          <a:xfrm>
            <a:off x="318656" y="2289135"/>
            <a:ext cx="8534400" cy="1881924"/>
          </a:xfrm>
          <a:prstGeom prst="rect">
            <a:avLst/>
          </a:prstGeom>
          <a:ln w="9525">
            <a:noFill/>
          </a:ln>
        </p:spPr>
        <p:txBody>
          <a:bodyPr vert="horz" wrap="square" lIns="0" tIns="14604" rIns="0" bIns="0" rtlCol="0">
            <a:spAutoFit/>
          </a:bodyPr>
          <a:lstStyle/>
          <a:p>
            <a:pPr marL="90805" marR="119380">
              <a:lnSpc>
                <a:spcPts val="5040"/>
              </a:lnSpc>
              <a:spcBef>
                <a:spcPts val="114"/>
              </a:spcBef>
            </a:pPr>
            <a:r>
              <a:rPr sz="2800" b="1" spc="-10" dirty="0">
                <a:latin typeface="Times New Roman"/>
                <a:cs typeface="Times New Roman"/>
              </a:rPr>
              <a:t>1921-</a:t>
            </a:r>
            <a:r>
              <a:rPr sz="2800" b="1" dirty="0">
                <a:latin typeface="Times New Roman"/>
                <a:cs typeface="Times New Roman"/>
              </a:rPr>
              <a:t>1923</a:t>
            </a:r>
            <a:r>
              <a:rPr sz="2800" b="1" spc="-90" dirty="0">
                <a:latin typeface="Times New Roman"/>
                <a:cs typeface="Times New Roman"/>
              </a:rPr>
              <a:t> </a:t>
            </a:r>
            <a:r>
              <a:rPr sz="2800" b="1" dirty="0">
                <a:latin typeface="Times New Roman"/>
                <a:cs typeface="Times New Roman"/>
              </a:rPr>
              <a:t>рр.</a:t>
            </a:r>
            <a:r>
              <a:rPr sz="2800" b="1" spc="-45" dirty="0">
                <a:latin typeface="Times New Roman"/>
                <a:cs typeface="Times New Roman"/>
              </a:rPr>
              <a:t> </a:t>
            </a:r>
            <a:r>
              <a:rPr sz="2800" b="1" dirty="0">
                <a:latin typeface="Times New Roman"/>
                <a:cs typeface="Times New Roman"/>
              </a:rPr>
              <a:t>–</a:t>
            </a:r>
            <a:r>
              <a:rPr sz="2800" b="1" spc="-55" dirty="0">
                <a:latin typeface="Times New Roman"/>
                <a:cs typeface="Times New Roman"/>
              </a:rPr>
              <a:t> </a:t>
            </a:r>
            <a:r>
              <a:rPr sz="2800" b="1" spc="-10" dirty="0">
                <a:latin typeface="Times New Roman"/>
                <a:cs typeface="Times New Roman"/>
              </a:rPr>
              <a:t>загинуло</a:t>
            </a:r>
            <a:r>
              <a:rPr sz="2800" b="1" spc="-45" dirty="0">
                <a:latin typeface="Times New Roman"/>
                <a:cs typeface="Times New Roman"/>
              </a:rPr>
              <a:t> </a:t>
            </a:r>
            <a:r>
              <a:rPr sz="2800" b="1" dirty="0">
                <a:latin typeface="Times New Roman"/>
                <a:cs typeface="Times New Roman"/>
              </a:rPr>
              <a:t>понад</a:t>
            </a:r>
            <a:r>
              <a:rPr sz="2800" b="1" spc="-40" dirty="0">
                <a:latin typeface="Times New Roman"/>
                <a:cs typeface="Times New Roman"/>
              </a:rPr>
              <a:t> </a:t>
            </a:r>
            <a:r>
              <a:rPr sz="2800" b="1" dirty="0">
                <a:latin typeface="Times New Roman"/>
                <a:cs typeface="Times New Roman"/>
              </a:rPr>
              <a:t>2</a:t>
            </a:r>
            <a:r>
              <a:rPr sz="2800" b="1" spc="-60" dirty="0">
                <a:latin typeface="Times New Roman"/>
                <a:cs typeface="Times New Roman"/>
              </a:rPr>
              <a:t> </a:t>
            </a:r>
            <a:r>
              <a:rPr sz="2800" b="1" dirty="0">
                <a:latin typeface="Times New Roman"/>
                <a:cs typeface="Times New Roman"/>
              </a:rPr>
              <a:t>млн.</a:t>
            </a:r>
            <a:r>
              <a:rPr sz="2800" b="1" spc="-45" dirty="0">
                <a:latin typeface="Times New Roman"/>
                <a:cs typeface="Times New Roman"/>
              </a:rPr>
              <a:t> </a:t>
            </a:r>
            <a:r>
              <a:rPr sz="2800" b="1" spc="-10" dirty="0">
                <a:latin typeface="Times New Roman"/>
                <a:cs typeface="Times New Roman"/>
              </a:rPr>
              <a:t>українців; 1932-</a:t>
            </a:r>
            <a:r>
              <a:rPr sz="2800" b="1" dirty="0">
                <a:latin typeface="Times New Roman"/>
                <a:cs typeface="Times New Roman"/>
              </a:rPr>
              <a:t>1933</a:t>
            </a:r>
            <a:r>
              <a:rPr sz="2800" b="1" spc="-100" dirty="0">
                <a:latin typeface="Times New Roman"/>
                <a:cs typeface="Times New Roman"/>
              </a:rPr>
              <a:t> </a:t>
            </a:r>
            <a:r>
              <a:rPr sz="2800" b="1" dirty="0">
                <a:latin typeface="Times New Roman"/>
                <a:cs typeface="Times New Roman"/>
              </a:rPr>
              <a:t>рр.</a:t>
            </a:r>
            <a:r>
              <a:rPr sz="2800" b="1" spc="-60" dirty="0">
                <a:latin typeface="Times New Roman"/>
                <a:cs typeface="Times New Roman"/>
              </a:rPr>
              <a:t> </a:t>
            </a:r>
            <a:r>
              <a:rPr sz="2800" b="1" dirty="0">
                <a:latin typeface="Times New Roman"/>
                <a:cs typeface="Times New Roman"/>
              </a:rPr>
              <a:t>–</a:t>
            </a:r>
            <a:r>
              <a:rPr sz="2800" b="1" spc="-65" dirty="0">
                <a:latin typeface="Times New Roman"/>
                <a:cs typeface="Times New Roman"/>
              </a:rPr>
              <a:t> </a:t>
            </a:r>
            <a:r>
              <a:rPr sz="2800" b="1" spc="-10" dirty="0">
                <a:latin typeface="Times New Roman"/>
                <a:cs typeface="Times New Roman"/>
              </a:rPr>
              <a:t>загинуло</a:t>
            </a:r>
            <a:r>
              <a:rPr sz="2800" b="1" spc="-65" dirty="0">
                <a:latin typeface="Times New Roman"/>
                <a:cs typeface="Times New Roman"/>
              </a:rPr>
              <a:t> </a:t>
            </a:r>
            <a:r>
              <a:rPr sz="2800" b="1" spc="-10" dirty="0">
                <a:latin typeface="Times New Roman"/>
                <a:cs typeface="Times New Roman"/>
              </a:rPr>
              <a:t>близько</a:t>
            </a:r>
            <a:r>
              <a:rPr sz="2800" b="1" spc="-50" dirty="0">
                <a:latin typeface="Times New Roman"/>
                <a:cs typeface="Times New Roman"/>
              </a:rPr>
              <a:t> </a:t>
            </a:r>
            <a:r>
              <a:rPr sz="2800" b="1" dirty="0">
                <a:latin typeface="Times New Roman"/>
                <a:cs typeface="Times New Roman"/>
              </a:rPr>
              <a:t>10</a:t>
            </a:r>
            <a:r>
              <a:rPr sz="2800" b="1" spc="-60" dirty="0">
                <a:latin typeface="Times New Roman"/>
                <a:cs typeface="Times New Roman"/>
              </a:rPr>
              <a:t> </a:t>
            </a:r>
            <a:r>
              <a:rPr sz="2800" b="1" dirty="0">
                <a:latin typeface="Times New Roman"/>
                <a:cs typeface="Times New Roman"/>
              </a:rPr>
              <a:t>млн.</a:t>
            </a:r>
            <a:r>
              <a:rPr sz="2800" b="1" spc="-55" dirty="0">
                <a:latin typeface="Times New Roman"/>
                <a:cs typeface="Times New Roman"/>
              </a:rPr>
              <a:t> </a:t>
            </a:r>
            <a:r>
              <a:rPr sz="2800" b="1" spc="-10" dirty="0">
                <a:latin typeface="Times New Roman"/>
                <a:cs typeface="Times New Roman"/>
              </a:rPr>
              <a:t>українців;</a:t>
            </a:r>
            <a:endParaRPr sz="2800" dirty="0">
              <a:latin typeface="Times New Roman"/>
              <a:cs typeface="Times New Roman"/>
            </a:endParaRPr>
          </a:p>
          <a:p>
            <a:pPr marL="90805">
              <a:lnSpc>
                <a:spcPct val="100000"/>
              </a:lnSpc>
              <a:spcBef>
                <a:spcPts val="1235"/>
              </a:spcBef>
            </a:pPr>
            <a:r>
              <a:rPr sz="2800" b="1" spc="-10" dirty="0">
                <a:latin typeface="Times New Roman"/>
                <a:cs typeface="Times New Roman"/>
              </a:rPr>
              <a:t>1946-</a:t>
            </a:r>
            <a:r>
              <a:rPr sz="2800" b="1" dirty="0">
                <a:latin typeface="Times New Roman"/>
                <a:cs typeface="Times New Roman"/>
              </a:rPr>
              <a:t>1947</a:t>
            </a:r>
            <a:r>
              <a:rPr sz="2800" b="1" spc="-80" dirty="0">
                <a:latin typeface="Times New Roman"/>
                <a:cs typeface="Times New Roman"/>
              </a:rPr>
              <a:t> </a:t>
            </a:r>
            <a:r>
              <a:rPr sz="2800" b="1" dirty="0">
                <a:latin typeface="Times New Roman"/>
                <a:cs typeface="Times New Roman"/>
              </a:rPr>
              <a:t>рр.</a:t>
            </a:r>
            <a:r>
              <a:rPr sz="2800" b="1" spc="-45" dirty="0">
                <a:latin typeface="Times New Roman"/>
                <a:cs typeface="Times New Roman"/>
              </a:rPr>
              <a:t> </a:t>
            </a:r>
            <a:r>
              <a:rPr sz="2800" b="1" dirty="0">
                <a:latin typeface="Times New Roman"/>
                <a:cs typeface="Times New Roman"/>
              </a:rPr>
              <a:t>–</a:t>
            </a:r>
            <a:r>
              <a:rPr sz="2800" b="1" spc="-45" dirty="0">
                <a:latin typeface="Times New Roman"/>
                <a:cs typeface="Times New Roman"/>
              </a:rPr>
              <a:t> </a:t>
            </a:r>
            <a:r>
              <a:rPr sz="2800" b="1" spc="-10" dirty="0">
                <a:latin typeface="Times New Roman"/>
                <a:cs typeface="Times New Roman"/>
              </a:rPr>
              <a:t>загинуло</a:t>
            </a:r>
            <a:r>
              <a:rPr sz="2800" b="1" spc="-45" dirty="0">
                <a:latin typeface="Times New Roman"/>
                <a:cs typeface="Times New Roman"/>
              </a:rPr>
              <a:t> </a:t>
            </a:r>
            <a:r>
              <a:rPr sz="2800" b="1" dirty="0">
                <a:latin typeface="Times New Roman"/>
                <a:cs typeface="Times New Roman"/>
              </a:rPr>
              <a:t>біля</a:t>
            </a:r>
            <a:r>
              <a:rPr sz="2800" b="1" spc="-45" dirty="0">
                <a:latin typeface="Times New Roman"/>
                <a:cs typeface="Times New Roman"/>
              </a:rPr>
              <a:t> </a:t>
            </a:r>
            <a:r>
              <a:rPr sz="2800" b="1" dirty="0">
                <a:latin typeface="Times New Roman"/>
                <a:cs typeface="Times New Roman"/>
              </a:rPr>
              <a:t>1</a:t>
            </a:r>
            <a:r>
              <a:rPr sz="2800" b="1" spc="-50" dirty="0">
                <a:latin typeface="Times New Roman"/>
                <a:cs typeface="Times New Roman"/>
              </a:rPr>
              <a:t> </a:t>
            </a:r>
            <a:r>
              <a:rPr sz="2800" b="1" dirty="0">
                <a:latin typeface="Times New Roman"/>
                <a:cs typeface="Times New Roman"/>
              </a:rPr>
              <a:t>млн.</a:t>
            </a:r>
            <a:r>
              <a:rPr sz="2800" b="1" spc="-35" dirty="0">
                <a:latin typeface="Times New Roman"/>
                <a:cs typeface="Times New Roman"/>
              </a:rPr>
              <a:t> </a:t>
            </a:r>
            <a:r>
              <a:rPr sz="2800" b="1" spc="-10" dirty="0" err="1" smtClean="0">
                <a:latin typeface="Times New Roman"/>
                <a:cs typeface="Times New Roman"/>
              </a:rPr>
              <a:t>українців</a:t>
            </a:r>
            <a:r>
              <a:rPr lang="uk-UA" sz="2800" b="1" spc="-10" dirty="0" smtClean="0">
                <a:latin typeface="Times New Roman"/>
                <a:cs typeface="Times New Roman"/>
              </a:rPr>
              <a:t>.</a:t>
            </a:r>
            <a:endParaRPr sz="2800" dirty="0">
              <a:latin typeface="Times New Roman"/>
              <a:cs typeface="Times New Roman"/>
            </a:endParaRPr>
          </a:p>
        </p:txBody>
      </p:sp>
    </p:spTree>
    <p:extLst>
      <p:ext uri="{BB962C8B-B14F-4D97-AF65-F5344CB8AC3E}">
        <p14:creationId xmlns:p14="http://schemas.microsoft.com/office/powerpoint/2010/main" val="3750793522"/>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9144000" cy="6858000"/>
          </a:xfrm>
          <a:prstGeom prst="rect">
            <a:avLst/>
          </a:prstGeom>
        </p:spPr>
      </p:pic>
      <p:sp>
        <p:nvSpPr>
          <p:cNvPr id="2" name="Прямоугольник 1"/>
          <p:cNvSpPr/>
          <p:nvPr/>
        </p:nvSpPr>
        <p:spPr>
          <a:xfrm>
            <a:off x="4572000" y="5613552"/>
            <a:ext cx="4405745"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i="0" dirty="0" err="1" smtClean="0">
                <a:solidFill>
                  <a:srgbClr val="222222"/>
                </a:solidFill>
                <a:effectLst/>
                <a:latin typeface="Times New Roman" panose="02020603050405020304" pitchFamily="18" charset="0"/>
                <a:cs typeface="Times New Roman" panose="02020603050405020304" pitchFamily="18" charset="0"/>
              </a:rPr>
              <a:t>Пам’ятник</a:t>
            </a:r>
            <a:r>
              <a:rPr lang="ru-RU" sz="2000" b="1" i="0" dirty="0" smtClean="0">
                <a:solidFill>
                  <a:srgbClr val="222222"/>
                </a:solidFill>
                <a:effectLst/>
                <a:latin typeface="Times New Roman" panose="02020603050405020304" pitchFamily="18" charset="0"/>
                <a:cs typeface="Times New Roman" panose="02020603050405020304" pitchFamily="18" charset="0"/>
              </a:rPr>
              <a:t> жертвам голодомору-геноциду та </a:t>
            </a:r>
            <a:r>
              <a:rPr lang="ru-RU" sz="2000" b="1" i="0" dirty="0" err="1" smtClean="0">
                <a:solidFill>
                  <a:srgbClr val="222222"/>
                </a:solidFill>
                <a:effectLst/>
                <a:latin typeface="Times New Roman" panose="02020603050405020304" pitchFamily="18" charset="0"/>
                <a:cs typeface="Times New Roman" panose="02020603050405020304" pitchFamily="18" charset="0"/>
              </a:rPr>
              <a:t>депортацій</a:t>
            </a:r>
            <a:r>
              <a:rPr lang="ru-RU" sz="2000" b="1" i="0" dirty="0" smtClean="0">
                <a:solidFill>
                  <a:srgbClr val="222222"/>
                </a:solidFill>
                <a:effectLst/>
                <a:latin typeface="Times New Roman" panose="02020603050405020304" pitchFamily="18" charset="0"/>
                <a:cs typeface="Times New Roman" panose="02020603050405020304" pitchFamily="18" charset="0"/>
              </a:rPr>
              <a:t> ХХ </a:t>
            </a:r>
            <a:r>
              <a:rPr lang="ru-RU" sz="2000" b="1" i="0" dirty="0" err="1" smtClean="0">
                <a:solidFill>
                  <a:srgbClr val="222222"/>
                </a:solidFill>
                <a:effectLst/>
                <a:latin typeface="Times New Roman" panose="02020603050405020304" pitchFamily="18" charset="0"/>
                <a:cs typeface="Times New Roman" panose="02020603050405020304" pitchFamily="18" charset="0"/>
              </a:rPr>
              <a:t>століття</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dirty="0">
                <a:solidFill>
                  <a:srgbClr val="222222"/>
                </a:solidFill>
                <a:latin typeface="Times New Roman" panose="02020603050405020304" pitchFamily="18" charset="0"/>
                <a:cs typeface="Times New Roman" panose="02020603050405020304" pitchFamily="18" charset="0"/>
              </a:rPr>
              <a:t>м</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i="0" dirty="0" err="1" smtClean="0">
                <a:solidFill>
                  <a:srgbClr val="222222"/>
                </a:solidFill>
                <a:effectLst/>
                <a:latin typeface="Times New Roman" panose="02020603050405020304" pitchFamily="18" charset="0"/>
                <a:cs typeface="Times New Roman" panose="02020603050405020304" pitchFamily="18" charset="0"/>
              </a:rPr>
              <a:t>Львів</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074628"/>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1"/>
            <a:ext cx="9144001" cy="6841875"/>
          </a:xfrm>
          <a:prstGeom prst="rect">
            <a:avLst/>
          </a:prstGeom>
        </p:spPr>
      </p:pic>
      <p:sp>
        <p:nvSpPr>
          <p:cNvPr id="2" name="Прямоугольник 1"/>
          <p:cNvSpPr/>
          <p:nvPr/>
        </p:nvSpPr>
        <p:spPr>
          <a:xfrm>
            <a:off x="4378035" y="5793616"/>
            <a:ext cx="4405745"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i="0" dirty="0" err="1" smtClean="0">
                <a:solidFill>
                  <a:srgbClr val="222222"/>
                </a:solidFill>
                <a:effectLst/>
                <a:latin typeface="Times New Roman" panose="02020603050405020304" pitchFamily="18" charset="0"/>
                <a:cs typeface="Times New Roman" panose="02020603050405020304" pitchFamily="18" charset="0"/>
              </a:rPr>
              <a:t>Пам’ятник</a:t>
            </a:r>
            <a:r>
              <a:rPr lang="ru-RU" sz="2000" b="1" i="0" dirty="0" smtClean="0">
                <a:solidFill>
                  <a:srgbClr val="222222"/>
                </a:solidFill>
                <a:effectLst/>
                <a:latin typeface="Times New Roman" panose="02020603050405020304" pitchFamily="18" charset="0"/>
                <a:cs typeface="Times New Roman" panose="02020603050405020304" pitchFamily="18" charset="0"/>
              </a:rPr>
              <a:t> жертвам Голодомору 1932-1933 </a:t>
            </a:r>
            <a:r>
              <a:rPr lang="ru-RU" sz="2000" b="1" i="0" dirty="0" err="1" smtClean="0">
                <a:solidFill>
                  <a:srgbClr val="222222"/>
                </a:solidFill>
                <a:effectLst/>
                <a:latin typeface="Times New Roman" panose="02020603050405020304" pitchFamily="18" charset="0"/>
                <a:cs typeface="Times New Roman" panose="02020603050405020304" pitchFamily="18" charset="0"/>
              </a:rPr>
              <a:t>років</a:t>
            </a:r>
            <a:r>
              <a:rPr lang="ru-RU" sz="2000" b="1" i="0" dirty="0" smtClean="0">
                <a:solidFill>
                  <a:srgbClr val="222222"/>
                </a:solidFill>
                <a:effectLst/>
                <a:latin typeface="Times New Roman" panose="02020603050405020304" pitchFamily="18" charset="0"/>
                <a:cs typeface="Times New Roman" panose="02020603050405020304" pitchFamily="18" charset="0"/>
              </a:rPr>
              <a:t>, м. </a:t>
            </a:r>
            <a:r>
              <a:rPr lang="ru-RU" sz="2000" b="1" i="0" dirty="0" err="1" smtClean="0">
                <a:solidFill>
                  <a:srgbClr val="222222"/>
                </a:solidFill>
                <a:effectLst/>
                <a:latin typeface="Times New Roman" panose="02020603050405020304" pitchFamily="18" charset="0"/>
                <a:cs typeface="Times New Roman" panose="02020603050405020304" pitchFamily="18" charset="0"/>
              </a:rPr>
              <a:t>Вишгород</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549932"/>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9193021" cy="6858000"/>
          </a:xfrm>
          <a:prstGeom prst="rect">
            <a:avLst/>
          </a:prstGeom>
        </p:spPr>
      </p:pic>
      <p:sp>
        <p:nvSpPr>
          <p:cNvPr id="2" name="Прямоугольник 1"/>
          <p:cNvSpPr/>
          <p:nvPr/>
        </p:nvSpPr>
        <p:spPr>
          <a:xfrm>
            <a:off x="3740727" y="5890599"/>
            <a:ext cx="5195455"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i="0" dirty="0" smtClean="0">
                <a:solidFill>
                  <a:srgbClr val="222222"/>
                </a:solidFill>
                <a:effectLst/>
                <a:latin typeface="Times New Roman" panose="02020603050405020304" pitchFamily="18" charset="0"/>
                <a:cs typeface="Times New Roman" panose="02020603050405020304" pitchFamily="18" charset="0"/>
              </a:rPr>
              <a:t>Жертвам голодомору та </a:t>
            </a:r>
            <a:r>
              <a:rPr lang="ru-RU" sz="2000" b="1" i="0" dirty="0" err="1" smtClean="0">
                <a:solidFill>
                  <a:srgbClr val="222222"/>
                </a:solidFill>
                <a:effectLst/>
                <a:latin typeface="Times New Roman" panose="02020603050405020304" pitchFamily="18" charset="0"/>
                <a:cs typeface="Times New Roman" panose="02020603050405020304" pitchFamily="18" charset="0"/>
              </a:rPr>
              <a:t>політичних</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i="0" dirty="0" err="1" smtClean="0">
                <a:solidFill>
                  <a:srgbClr val="222222"/>
                </a:solidFill>
                <a:effectLst/>
                <a:latin typeface="Times New Roman" panose="02020603050405020304" pitchFamily="18" charset="0"/>
                <a:cs typeface="Times New Roman" panose="02020603050405020304" pitchFamily="18" charset="0"/>
              </a:rPr>
              <a:t>репресій</a:t>
            </a:r>
            <a:r>
              <a:rPr lang="ru-RU" sz="2000" b="1" i="0" dirty="0" smtClean="0">
                <a:solidFill>
                  <a:srgbClr val="222222"/>
                </a:solidFill>
                <a:effectLst/>
                <a:latin typeface="Times New Roman" panose="02020603050405020304" pitchFamily="18" charset="0"/>
                <a:cs typeface="Times New Roman" panose="02020603050405020304" pitchFamily="18" charset="0"/>
              </a:rPr>
              <a:t>, м. </a:t>
            </a:r>
            <a:r>
              <a:rPr lang="ru-RU" sz="2000" b="1" i="0" dirty="0" err="1" smtClean="0">
                <a:solidFill>
                  <a:srgbClr val="222222"/>
                </a:solidFill>
                <a:effectLst/>
                <a:latin typeface="Times New Roman" panose="02020603050405020304" pitchFamily="18" charset="0"/>
                <a:cs typeface="Times New Roman" panose="02020603050405020304" pitchFamily="18" charset="0"/>
              </a:rPr>
              <a:t>Кривий</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i="0" dirty="0" err="1" smtClean="0">
                <a:solidFill>
                  <a:srgbClr val="222222"/>
                </a:solidFill>
                <a:effectLst/>
                <a:latin typeface="Times New Roman" panose="02020603050405020304" pitchFamily="18" charset="0"/>
                <a:cs typeface="Times New Roman" panose="02020603050405020304" pitchFamily="18" charset="0"/>
              </a:rPr>
              <a:t>Ріг</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674778"/>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6310" y="0"/>
            <a:ext cx="9160310" cy="6858000"/>
          </a:xfrm>
          <a:prstGeom prst="rect">
            <a:avLst/>
          </a:prstGeom>
        </p:spPr>
      </p:pic>
      <p:sp>
        <p:nvSpPr>
          <p:cNvPr id="2" name="Прямоугольник 1"/>
          <p:cNvSpPr/>
          <p:nvPr/>
        </p:nvSpPr>
        <p:spPr>
          <a:xfrm>
            <a:off x="2355274" y="6043044"/>
            <a:ext cx="6650182"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i="0" dirty="0" err="1" smtClean="0">
                <a:solidFill>
                  <a:srgbClr val="222222"/>
                </a:solidFill>
                <a:effectLst/>
                <a:latin typeface="Times New Roman" panose="02020603050405020304" pitchFamily="18" charset="0"/>
                <a:cs typeface="Times New Roman" panose="02020603050405020304" pitchFamily="18" charset="0"/>
              </a:rPr>
              <a:t>Меморіал</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dirty="0" smtClean="0">
                <a:solidFill>
                  <a:srgbClr val="222222"/>
                </a:solidFill>
                <a:latin typeface="Times New Roman" panose="02020603050405020304" pitchFamily="18" charset="0"/>
                <a:cs typeface="Times New Roman" panose="02020603050405020304" pitchFamily="18" charset="0"/>
              </a:rPr>
              <a:t>«</a:t>
            </a:r>
            <a:r>
              <a:rPr lang="ru-RU" sz="2000" b="1" i="0" dirty="0" err="1" smtClean="0">
                <a:solidFill>
                  <a:srgbClr val="222222"/>
                </a:solidFill>
                <a:effectLst/>
                <a:latin typeface="Times New Roman" panose="02020603050405020304" pitchFamily="18" charset="0"/>
                <a:cs typeface="Times New Roman" panose="02020603050405020304" pitchFamily="18" charset="0"/>
              </a:rPr>
              <a:t>Скорботний</a:t>
            </a:r>
            <a:r>
              <a:rPr lang="ru-RU" sz="2000" b="1" i="0" dirty="0" smtClean="0">
                <a:solidFill>
                  <a:srgbClr val="222222"/>
                </a:solidFill>
                <a:effectLst/>
                <a:latin typeface="Times New Roman" panose="02020603050405020304" pitchFamily="18" charset="0"/>
                <a:cs typeface="Times New Roman" panose="02020603050405020304" pitchFamily="18" charset="0"/>
              </a:rPr>
              <a:t> ангел», </a:t>
            </a:r>
            <a:r>
              <a:rPr lang="ru-RU" sz="2000" b="1" i="0" dirty="0" err="1" smtClean="0">
                <a:solidFill>
                  <a:srgbClr val="222222"/>
                </a:solidFill>
                <a:effectLst/>
                <a:latin typeface="Times New Roman" panose="02020603050405020304" pitchFamily="18" charset="0"/>
                <a:cs typeface="Times New Roman" panose="02020603050405020304" pitchFamily="18" charset="0"/>
              </a:rPr>
              <a:t>присвячений</a:t>
            </a:r>
            <a:r>
              <a:rPr lang="ru-RU" sz="2000" b="1" i="0" dirty="0" smtClean="0">
                <a:solidFill>
                  <a:srgbClr val="222222"/>
                </a:solidFill>
                <a:effectLst/>
                <a:latin typeface="Times New Roman" panose="02020603050405020304" pitchFamily="18" charset="0"/>
                <a:cs typeface="Times New Roman" panose="02020603050405020304" pitchFamily="18" charset="0"/>
              </a:rPr>
              <a:t> жертвам голодомору 1932 – 1933 </a:t>
            </a:r>
            <a:r>
              <a:rPr lang="ru-RU" sz="2000" b="1" i="0" dirty="0" err="1" smtClean="0">
                <a:solidFill>
                  <a:srgbClr val="222222"/>
                </a:solidFill>
                <a:effectLst/>
                <a:latin typeface="Times New Roman" panose="02020603050405020304" pitchFamily="18" charset="0"/>
                <a:cs typeface="Times New Roman" panose="02020603050405020304" pitchFamily="18" charset="0"/>
              </a:rPr>
              <a:t>років</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i="0" dirty="0" err="1" smtClean="0">
                <a:solidFill>
                  <a:srgbClr val="222222"/>
                </a:solidFill>
                <a:effectLst/>
                <a:latin typeface="Times New Roman" panose="02020603050405020304" pitchFamily="18" charset="0"/>
                <a:cs typeface="Times New Roman" panose="02020603050405020304" pitchFamily="18" charset="0"/>
              </a:rPr>
              <a:t>Одеська</a:t>
            </a:r>
            <a:r>
              <a:rPr lang="ru-RU" sz="2000" b="1" i="0" dirty="0" smtClean="0">
                <a:solidFill>
                  <a:srgbClr val="222222"/>
                </a:solidFill>
                <a:effectLst/>
                <a:latin typeface="Times New Roman" panose="02020603050405020304" pitchFamily="18" charset="0"/>
                <a:cs typeface="Times New Roman" panose="02020603050405020304" pitchFamily="18" charset="0"/>
              </a:rPr>
              <a:t> область</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049435"/>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9144000" cy="6858000"/>
          </a:xfrm>
          <a:prstGeom prst="rect">
            <a:avLst/>
          </a:prstGeom>
        </p:spPr>
      </p:pic>
      <p:sp>
        <p:nvSpPr>
          <p:cNvPr id="2" name="Прямоугольник 1"/>
          <p:cNvSpPr/>
          <p:nvPr/>
        </p:nvSpPr>
        <p:spPr>
          <a:xfrm>
            <a:off x="429490" y="210234"/>
            <a:ext cx="5758836"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i="0" dirty="0" err="1" smtClean="0">
                <a:solidFill>
                  <a:srgbClr val="222222"/>
                </a:solidFill>
                <a:effectLst/>
                <a:latin typeface="Times New Roman" panose="02020603050405020304" pitchFamily="18" charset="0"/>
                <a:cs typeface="Times New Roman" panose="02020603050405020304" pitchFamily="18" charset="0"/>
              </a:rPr>
              <a:t>Пам’ятний</a:t>
            </a:r>
            <a:r>
              <a:rPr lang="ru-RU" sz="2000" b="1" i="0" dirty="0" smtClean="0">
                <a:solidFill>
                  <a:srgbClr val="222222"/>
                </a:solidFill>
                <a:effectLst/>
                <a:latin typeface="Times New Roman" panose="02020603050405020304" pitchFamily="18" charset="0"/>
                <a:cs typeface="Times New Roman" panose="02020603050405020304" pitchFamily="18" charset="0"/>
              </a:rPr>
              <a:t> знак Жертвам Голодомору, м. </a:t>
            </a:r>
            <a:r>
              <a:rPr lang="ru-RU" sz="2000" b="1" i="0" dirty="0" err="1" smtClean="0">
                <a:solidFill>
                  <a:srgbClr val="222222"/>
                </a:solidFill>
                <a:effectLst/>
                <a:latin typeface="Times New Roman" panose="02020603050405020304" pitchFamily="18" charset="0"/>
                <a:cs typeface="Times New Roman" panose="02020603050405020304" pitchFamily="18" charset="0"/>
              </a:rPr>
              <a:t>Суми</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144017"/>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0"/>
            <a:ext cx="9166185" cy="6858000"/>
          </a:xfrm>
          <a:prstGeom prst="rect">
            <a:avLst/>
          </a:prstGeom>
        </p:spPr>
      </p:pic>
      <p:sp>
        <p:nvSpPr>
          <p:cNvPr id="2" name="Прямоугольник 1"/>
          <p:cNvSpPr/>
          <p:nvPr/>
        </p:nvSpPr>
        <p:spPr>
          <a:xfrm>
            <a:off x="540327" y="459617"/>
            <a:ext cx="4682836"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Курган </a:t>
            </a:r>
            <a:r>
              <a:rPr lang="ru-RU" sz="2000" b="1" dirty="0" err="1" smtClean="0">
                <a:latin typeface="Times New Roman" panose="02020603050405020304" pitchFamily="18" charset="0"/>
                <a:cs typeface="Times New Roman" panose="02020603050405020304" pitchFamily="18" charset="0"/>
              </a:rPr>
              <a:t>скорботи</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Пам’ятник</a:t>
            </a:r>
            <a:r>
              <a:rPr lang="ru-RU" sz="2000" b="1" dirty="0" smtClean="0">
                <a:latin typeface="Times New Roman" panose="02020603050405020304" pitchFamily="18" charset="0"/>
                <a:cs typeface="Times New Roman" panose="02020603050405020304" pitchFamily="18" charset="0"/>
              </a:rPr>
              <a:t> жертвам Голодомору, </a:t>
            </a:r>
            <a:r>
              <a:rPr lang="ru-RU" sz="2000" b="1" dirty="0" err="1" smtClean="0">
                <a:latin typeface="Times New Roman" panose="02020603050405020304" pitchFamily="18" charset="0"/>
                <a:cs typeface="Times New Roman" panose="02020603050405020304" pitchFamily="18" charset="0"/>
              </a:rPr>
              <a:t>Полтавська</a:t>
            </a:r>
            <a:r>
              <a:rPr lang="ru-RU" sz="2000" b="1" dirty="0" smtClean="0">
                <a:latin typeface="Times New Roman" panose="02020603050405020304" pitchFamily="18" charset="0"/>
                <a:cs typeface="Times New Roman" panose="02020603050405020304" pitchFamily="18" charset="0"/>
              </a:rPr>
              <a:t> область</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1058453"/>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1"/>
            <a:ext cx="9144001" cy="6858001"/>
          </a:xfrm>
          <a:prstGeom prst="rect">
            <a:avLst/>
          </a:prstGeom>
        </p:spPr>
      </p:pic>
      <p:sp>
        <p:nvSpPr>
          <p:cNvPr id="2" name="Прямоугольник 1"/>
          <p:cNvSpPr/>
          <p:nvPr/>
        </p:nvSpPr>
        <p:spPr>
          <a:xfrm>
            <a:off x="3810000" y="431954"/>
            <a:ext cx="4918364"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i="0" dirty="0" smtClean="0">
                <a:solidFill>
                  <a:srgbClr val="222222"/>
                </a:solidFill>
                <a:effectLst/>
                <a:latin typeface="Times New Roman" panose="02020603050405020304" pitchFamily="18" charset="0"/>
                <a:cs typeface="Times New Roman" panose="02020603050405020304" pitchFamily="18" charset="0"/>
              </a:rPr>
              <a:t>Монумент жертвам Голодомору 1932-1933 </a:t>
            </a:r>
            <a:r>
              <a:rPr lang="ru-RU" sz="2000" b="1" i="0" dirty="0" err="1" smtClean="0">
                <a:solidFill>
                  <a:srgbClr val="222222"/>
                </a:solidFill>
                <a:effectLst/>
                <a:latin typeface="Times New Roman" panose="02020603050405020304" pitchFamily="18" charset="0"/>
                <a:cs typeface="Times New Roman" panose="02020603050405020304" pitchFamily="18" charset="0"/>
              </a:rPr>
              <a:t>рр</a:t>
            </a:r>
            <a:r>
              <a:rPr lang="ru-RU" sz="2000" b="1" i="0" dirty="0" smtClean="0">
                <a:solidFill>
                  <a:srgbClr val="222222"/>
                </a:solidFill>
                <a:effectLst/>
                <a:latin typeface="Times New Roman" panose="02020603050405020304" pitchFamily="18" charset="0"/>
                <a:cs typeface="Times New Roman" panose="02020603050405020304" pitchFamily="18" charset="0"/>
              </a:rPr>
              <a:t>. </a:t>
            </a:r>
            <a:r>
              <a:rPr lang="ru-RU" sz="2000" b="1" dirty="0" smtClean="0">
                <a:solidFill>
                  <a:srgbClr val="222222"/>
                </a:solidFill>
                <a:latin typeface="Times New Roman" panose="02020603050405020304" pitchFamily="18" charset="0"/>
                <a:cs typeface="Times New Roman" panose="02020603050405020304" pitchFamily="18" charset="0"/>
              </a:rPr>
              <a:t>м. </a:t>
            </a:r>
            <a:r>
              <a:rPr lang="ru-RU" sz="2000" b="1" i="0" dirty="0" err="1" smtClean="0">
                <a:solidFill>
                  <a:srgbClr val="222222"/>
                </a:solidFill>
                <a:effectLst/>
                <a:latin typeface="Times New Roman" panose="02020603050405020304" pitchFamily="18" charset="0"/>
                <a:cs typeface="Times New Roman" panose="02020603050405020304" pitchFamily="18" charset="0"/>
              </a:rPr>
              <a:t>Луганськ</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56652"/>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1552" y="0"/>
            <a:ext cx="9165552" cy="6858000"/>
          </a:xfrm>
          <a:prstGeom prst="rect">
            <a:avLst/>
          </a:prstGeom>
        </p:spPr>
      </p:pic>
      <p:sp>
        <p:nvSpPr>
          <p:cNvPr id="2" name="Прямоугольник 1"/>
          <p:cNvSpPr/>
          <p:nvPr/>
        </p:nvSpPr>
        <p:spPr>
          <a:xfrm>
            <a:off x="221673" y="5641262"/>
            <a:ext cx="6982691"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err="1" smtClean="0">
                <a:latin typeface="Times New Roman" panose="02020603050405020304" pitchFamily="18" charset="0"/>
                <a:cs typeface="Times New Roman" panose="02020603050405020304" pitchFamily="18" charset="0"/>
              </a:rPr>
              <a:t>Меморіальний</a:t>
            </a:r>
            <a:r>
              <a:rPr lang="ru-RU" sz="2000" b="1" dirty="0" smtClean="0">
                <a:latin typeface="Times New Roman" panose="02020603050405020304" pitchFamily="18" charset="0"/>
                <a:cs typeface="Times New Roman" panose="02020603050405020304" pitchFamily="18" charset="0"/>
              </a:rPr>
              <a:t> комплексу жертвам Голодомору в </a:t>
            </a:r>
            <a:r>
              <a:rPr lang="ru-RU" sz="2000" b="1" dirty="0" err="1" smtClean="0">
                <a:latin typeface="Times New Roman" panose="02020603050405020304" pitchFamily="18" charset="0"/>
                <a:cs typeface="Times New Roman" panose="02020603050405020304" pitchFamily="18" charset="0"/>
              </a:rPr>
              <a:t>селі</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Хоружівці</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Недригайлівського</a:t>
            </a:r>
            <a:r>
              <a:rPr lang="ru-RU" sz="2000" b="1" dirty="0" smtClean="0">
                <a:latin typeface="Times New Roman" panose="02020603050405020304" pitchFamily="18" charset="0"/>
                <a:cs typeface="Times New Roman" panose="02020603050405020304" pitchFamily="18" charset="0"/>
              </a:rPr>
              <a:t> району </a:t>
            </a:r>
            <a:r>
              <a:rPr lang="ru-RU" sz="2000" b="1" dirty="0" err="1" smtClean="0">
                <a:latin typeface="Times New Roman" panose="02020603050405020304" pitchFamily="18" charset="0"/>
                <a:cs typeface="Times New Roman" panose="02020603050405020304" pitchFamily="18" charset="0"/>
              </a:rPr>
              <a:t>Сумської</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області</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397571"/>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1"/>
            <a:ext cx="9164783" cy="6858001"/>
          </a:xfrm>
          <a:prstGeom prst="rect">
            <a:avLst/>
          </a:prstGeom>
        </p:spPr>
      </p:pic>
      <p:sp>
        <p:nvSpPr>
          <p:cNvPr id="2" name="Прямоугольник 1"/>
          <p:cNvSpPr/>
          <p:nvPr/>
        </p:nvSpPr>
        <p:spPr>
          <a:xfrm>
            <a:off x="3311236" y="5682826"/>
            <a:ext cx="5527963"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Знак </a:t>
            </a:r>
            <a:r>
              <a:rPr lang="ru-RU" sz="2000" b="1" dirty="0" err="1" smtClean="0">
                <a:latin typeface="Times New Roman" panose="02020603050405020304" pitchFamily="18" charset="0"/>
                <a:cs typeface="Times New Roman" panose="02020603050405020304" pitchFamily="18" charset="0"/>
              </a:rPr>
              <a:t>пам’яті</a:t>
            </a:r>
            <a:r>
              <a:rPr lang="ru-RU" sz="2000" b="1" dirty="0" smtClean="0">
                <a:latin typeface="Times New Roman" panose="02020603050405020304" pitchFamily="18" charset="0"/>
                <a:cs typeface="Times New Roman" panose="02020603050405020304" pitchFamily="18" charset="0"/>
              </a:rPr>
              <a:t> жертв Голодомору </a:t>
            </a:r>
            <a:r>
              <a:rPr lang="ru-RU" sz="2000" b="1" dirty="0" err="1" smtClean="0">
                <a:latin typeface="Times New Roman" panose="02020603050405020304" pitchFamily="18" charset="0"/>
                <a:cs typeface="Times New Roman" panose="02020603050405020304" pitchFamily="18" charset="0"/>
              </a:rPr>
              <a:t>встановлений</a:t>
            </a:r>
            <a:r>
              <a:rPr lang="ru-RU" sz="2000" b="1" dirty="0" smtClean="0">
                <a:latin typeface="Times New Roman" panose="02020603050405020304" pitchFamily="18" charset="0"/>
                <a:cs typeface="Times New Roman" panose="02020603050405020304" pitchFamily="18" charset="0"/>
              </a:rPr>
              <a:t> в м. Мена, </a:t>
            </a:r>
            <a:r>
              <a:rPr lang="ru-RU" sz="2000" b="1" dirty="0" err="1" smtClean="0">
                <a:latin typeface="Times New Roman" panose="02020603050405020304" pitchFamily="18" charset="0"/>
                <a:cs typeface="Times New Roman" panose="02020603050405020304" pitchFamily="18" charset="0"/>
              </a:rPr>
              <a:t>Чернігівської</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області</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545411"/>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b="3653"/>
          <a:stretch/>
        </p:blipFill>
        <p:spPr>
          <a:xfrm>
            <a:off x="-1" y="0"/>
            <a:ext cx="9142417" cy="6858000"/>
          </a:xfrm>
          <a:prstGeom prst="rect">
            <a:avLst/>
          </a:prstGeom>
        </p:spPr>
      </p:pic>
      <p:sp>
        <p:nvSpPr>
          <p:cNvPr id="2" name="Прямоугольник 1"/>
          <p:cNvSpPr/>
          <p:nvPr/>
        </p:nvSpPr>
        <p:spPr>
          <a:xfrm>
            <a:off x="5846617" y="390344"/>
            <a:ext cx="307570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dirty="0" err="1" smtClean="0">
                <a:latin typeface="Times New Roman" panose="02020603050405020304" pitchFamily="18" charset="0"/>
                <a:cs typeface="Times New Roman" panose="02020603050405020304" pitchFamily="18" charset="0"/>
              </a:rPr>
              <a:t>Пам’ятник</a:t>
            </a:r>
            <a:r>
              <a:rPr lang="ru-RU" sz="2000" dirty="0" smtClean="0">
                <a:latin typeface="Times New Roman" panose="02020603050405020304" pitchFamily="18" charset="0"/>
                <a:cs typeface="Times New Roman" panose="02020603050405020304" pitchFamily="18" charset="0"/>
              </a:rPr>
              <a:t> жертвам голодомору та </a:t>
            </a:r>
            <a:r>
              <a:rPr lang="ru-RU" sz="2000" dirty="0" err="1" smtClean="0">
                <a:latin typeface="Times New Roman" panose="02020603050405020304" pitchFamily="18" charset="0"/>
                <a:cs typeface="Times New Roman" panose="02020603050405020304" pitchFamily="18" charset="0"/>
              </a:rPr>
              <a:t>політичних</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репресій</a:t>
            </a:r>
            <a:r>
              <a:rPr lang="ru-RU" sz="2000" dirty="0" smtClean="0">
                <a:latin typeface="Times New Roman" panose="02020603050405020304" pitchFamily="18" charset="0"/>
                <a:cs typeface="Times New Roman" panose="02020603050405020304" pitchFamily="18" charset="0"/>
              </a:rPr>
              <a:t>, м. </a:t>
            </a:r>
            <a:r>
              <a:rPr lang="ru-RU" sz="2000" dirty="0" err="1" smtClean="0">
                <a:latin typeface="Times New Roman" panose="02020603050405020304" pitchFamily="18" charset="0"/>
                <a:cs typeface="Times New Roman" panose="02020603050405020304" pitchFamily="18" charset="0"/>
              </a:rPr>
              <a:t>Ніжин</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538425"/>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151311"/>
            <a:ext cx="8974090" cy="3706689"/>
          </a:xfrm>
          <a:prstGeom prst="rect">
            <a:avLst/>
          </a:prstGeom>
        </p:spPr>
      </p:pic>
      <p:sp>
        <p:nvSpPr>
          <p:cNvPr id="3" name="Прямоугольник 2"/>
          <p:cNvSpPr/>
          <p:nvPr/>
        </p:nvSpPr>
        <p:spPr>
          <a:xfrm>
            <a:off x="374074" y="350544"/>
            <a:ext cx="8437418" cy="2800767"/>
          </a:xfrm>
          <a:prstGeom prst="rect">
            <a:avLst/>
          </a:prstGeom>
        </p:spPr>
        <p:txBody>
          <a:bodyPr wrap="square">
            <a:spAutoFit/>
          </a:bodyPr>
          <a:lstStyle/>
          <a:p>
            <a:pPr marR="5080" indent="432000" algn="just">
              <a:lnSpc>
                <a:spcPct val="100000"/>
              </a:lnSpc>
              <a:spcBef>
                <a:spcPts val="100"/>
              </a:spcBef>
            </a:pPr>
            <a:r>
              <a:rPr lang="uk-UA" sz="2200" b="1" dirty="0" smtClean="0">
                <a:latin typeface="Times New Roman"/>
                <a:cs typeface="Times New Roman"/>
              </a:rPr>
              <a:t>ХХ</a:t>
            </a:r>
            <a:r>
              <a:rPr lang="uk-UA" sz="2200" b="1" spc="15" dirty="0" smtClean="0">
                <a:latin typeface="Times New Roman"/>
                <a:cs typeface="Times New Roman"/>
              </a:rPr>
              <a:t> </a:t>
            </a:r>
            <a:r>
              <a:rPr lang="uk-UA" sz="2200" b="1" dirty="0" smtClean="0">
                <a:latin typeface="Times New Roman"/>
                <a:cs typeface="Times New Roman"/>
              </a:rPr>
              <a:t>століття</a:t>
            </a:r>
            <a:r>
              <a:rPr lang="uk-UA" sz="2200" b="1" spc="15" dirty="0" smtClean="0">
                <a:latin typeface="Times New Roman"/>
                <a:cs typeface="Times New Roman"/>
              </a:rPr>
              <a:t> </a:t>
            </a:r>
            <a:r>
              <a:rPr lang="uk-UA" sz="2200" b="1" dirty="0" smtClean="0">
                <a:latin typeface="Times New Roman"/>
                <a:cs typeface="Times New Roman"/>
              </a:rPr>
              <a:t>для</a:t>
            </a:r>
            <a:r>
              <a:rPr lang="uk-UA" sz="2200" b="1" spc="15" dirty="0" smtClean="0">
                <a:latin typeface="Times New Roman"/>
                <a:cs typeface="Times New Roman"/>
              </a:rPr>
              <a:t> </a:t>
            </a:r>
            <a:r>
              <a:rPr lang="uk-UA" sz="2200" b="1" spc="-10" dirty="0" smtClean="0">
                <a:latin typeface="Times New Roman"/>
                <a:cs typeface="Times New Roman"/>
              </a:rPr>
              <a:t>України</a:t>
            </a:r>
            <a:r>
              <a:rPr lang="uk-UA" sz="2200" b="1" spc="5" dirty="0" smtClean="0">
                <a:latin typeface="Times New Roman"/>
                <a:cs typeface="Times New Roman"/>
              </a:rPr>
              <a:t> </a:t>
            </a:r>
            <a:r>
              <a:rPr lang="uk-UA" sz="2200" b="1" dirty="0" smtClean="0">
                <a:latin typeface="Times New Roman"/>
                <a:cs typeface="Times New Roman"/>
              </a:rPr>
              <a:t>стало</a:t>
            </a:r>
            <a:r>
              <a:rPr lang="uk-UA" sz="2200" b="1" spc="10" dirty="0" smtClean="0">
                <a:latin typeface="Times New Roman"/>
                <a:cs typeface="Times New Roman"/>
              </a:rPr>
              <a:t> </a:t>
            </a:r>
            <a:r>
              <a:rPr lang="uk-UA" sz="2200" b="1" dirty="0" smtClean="0">
                <a:latin typeface="Times New Roman"/>
                <a:cs typeface="Times New Roman"/>
              </a:rPr>
              <a:t>дуже</a:t>
            </a:r>
            <a:r>
              <a:rPr lang="uk-UA" sz="2200" b="1" spc="-5" dirty="0" smtClean="0">
                <a:latin typeface="Times New Roman"/>
                <a:cs typeface="Times New Roman"/>
              </a:rPr>
              <a:t> </a:t>
            </a:r>
            <a:r>
              <a:rPr lang="uk-UA" sz="2200" b="1" dirty="0" smtClean="0">
                <a:latin typeface="Times New Roman"/>
                <a:cs typeface="Times New Roman"/>
              </a:rPr>
              <a:t>важким</a:t>
            </a:r>
            <a:r>
              <a:rPr lang="uk-UA" sz="2200" b="1" spc="10" dirty="0" smtClean="0">
                <a:latin typeface="Times New Roman"/>
                <a:cs typeface="Times New Roman"/>
              </a:rPr>
              <a:t> </a:t>
            </a:r>
            <a:r>
              <a:rPr lang="uk-UA" sz="2200" b="1" spc="-10" dirty="0" smtClean="0">
                <a:latin typeface="Times New Roman"/>
                <a:cs typeface="Times New Roman"/>
              </a:rPr>
              <a:t>випробуванням. </a:t>
            </a:r>
            <a:r>
              <a:rPr lang="uk-UA" sz="2200" b="1" dirty="0" smtClean="0">
                <a:latin typeface="Times New Roman"/>
                <a:cs typeface="Times New Roman"/>
              </a:rPr>
              <a:t>Україна</a:t>
            </a:r>
            <a:r>
              <a:rPr lang="uk-UA" sz="2200" b="1" spc="160" dirty="0" smtClean="0">
                <a:latin typeface="Times New Roman"/>
                <a:cs typeface="Times New Roman"/>
              </a:rPr>
              <a:t> </a:t>
            </a:r>
            <a:r>
              <a:rPr lang="uk-UA" sz="2200" b="1" dirty="0" smtClean="0">
                <a:latin typeface="Times New Roman"/>
                <a:cs typeface="Times New Roman"/>
              </a:rPr>
              <a:t>пережила</a:t>
            </a:r>
            <a:r>
              <a:rPr lang="uk-UA" sz="2200" b="1" spc="180" dirty="0" smtClean="0">
                <a:latin typeface="Times New Roman"/>
                <a:cs typeface="Times New Roman"/>
              </a:rPr>
              <a:t> </a:t>
            </a:r>
            <a:r>
              <a:rPr lang="uk-UA" sz="2200" b="1" dirty="0" smtClean="0">
                <a:latin typeface="Times New Roman"/>
                <a:cs typeface="Times New Roman"/>
              </a:rPr>
              <a:t>три</a:t>
            </a:r>
            <a:r>
              <a:rPr lang="uk-UA" sz="2200" b="1" spc="185" dirty="0" smtClean="0">
                <a:latin typeface="Times New Roman"/>
                <a:cs typeface="Times New Roman"/>
              </a:rPr>
              <a:t> </a:t>
            </a:r>
            <a:r>
              <a:rPr lang="uk-UA" sz="2200" b="1" dirty="0" smtClean="0">
                <a:latin typeface="Times New Roman"/>
                <a:cs typeface="Times New Roman"/>
              </a:rPr>
              <a:t>страшні</a:t>
            </a:r>
            <a:r>
              <a:rPr lang="uk-UA" sz="2200" b="1" spc="170" dirty="0" smtClean="0">
                <a:latin typeface="Times New Roman"/>
                <a:cs typeface="Times New Roman"/>
              </a:rPr>
              <a:t> </a:t>
            </a:r>
            <a:r>
              <a:rPr lang="uk-UA" sz="2200" b="1" dirty="0" smtClean="0">
                <a:latin typeface="Times New Roman"/>
                <a:cs typeface="Times New Roman"/>
              </a:rPr>
              <a:t>хвилі</a:t>
            </a:r>
            <a:r>
              <a:rPr lang="uk-UA" sz="2200" b="1" spc="175" dirty="0" smtClean="0">
                <a:latin typeface="Times New Roman"/>
                <a:cs typeface="Times New Roman"/>
              </a:rPr>
              <a:t> </a:t>
            </a:r>
            <a:r>
              <a:rPr lang="uk-UA" sz="2200" b="1" dirty="0" smtClean="0">
                <a:latin typeface="Times New Roman"/>
                <a:cs typeface="Times New Roman"/>
              </a:rPr>
              <a:t>голодоморів.</a:t>
            </a:r>
            <a:r>
              <a:rPr lang="uk-UA" sz="2200" b="1" spc="180" dirty="0" smtClean="0">
                <a:latin typeface="Times New Roman"/>
                <a:cs typeface="Times New Roman"/>
              </a:rPr>
              <a:t> </a:t>
            </a:r>
            <a:r>
              <a:rPr lang="uk-UA" sz="2200" b="1" spc="-10" dirty="0" smtClean="0">
                <a:latin typeface="Times New Roman"/>
                <a:cs typeface="Times New Roman"/>
              </a:rPr>
              <a:t>Звичайним </a:t>
            </a:r>
            <a:r>
              <a:rPr lang="uk-UA" sz="2200" b="1" dirty="0" smtClean="0">
                <a:latin typeface="Times New Roman"/>
                <a:cs typeface="Times New Roman"/>
              </a:rPr>
              <a:t>голодом</a:t>
            </a:r>
            <a:r>
              <a:rPr lang="uk-UA" sz="2200" b="1" spc="365" dirty="0" smtClean="0">
                <a:latin typeface="Times New Roman"/>
                <a:cs typeface="Times New Roman"/>
              </a:rPr>
              <a:t> </a:t>
            </a:r>
            <a:r>
              <a:rPr lang="uk-UA" sz="2200" b="1" dirty="0" smtClean="0">
                <a:latin typeface="Times New Roman"/>
                <a:cs typeface="Times New Roman"/>
              </a:rPr>
              <a:t>це</a:t>
            </a:r>
            <a:r>
              <a:rPr lang="uk-UA" sz="2200" b="1" spc="360" dirty="0" smtClean="0">
                <a:latin typeface="Times New Roman"/>
                <a:cs typeface="Times New Roman"/>
              </a:rPr>
              <a:t> </a:t>
            </a:r>
            <a:r>
              <a:rPr lang="uk-UA" sz="2200" b="1" dirty="0" smtClean="0">
                <a:latin typeface="Times New Roman"/>
                <a:cs typeface="Times New Roman"/>
              </a:rPr>
              <a:t>назвати</a:t>
            </a:r>
            <a:r>
              <a:rPr lang="uk-UA" sz="2200" b="1" spc="370" dirty="0" smtClean="0">
                <a:latin typeface="Times New Roman"/>
                <a:cs typeface="Times New Roman"/>
              </a:rPr>
              <a:t> </a:t>
            </a:r>
            <a:r>
              <a:rPr lang="uk-UA" sz="2200" b="1" dirty="0" smtClean="0">
                <a:latin typeface="Times New Roman"/>
                <a:cs typeface="Times New Roman"/>
              </a:rPr>
              <a:t>аж</a:t>
            </a:r>
            <a:r>
              <a:rPr lang="uk-UA" sz="2200" b="1" spc="360" dirty="0" smtClean="0">
                <a:latin typeface="Times New Roman"/>
                <a:cs typeface="Times New Roman"/>
              </a:rPr>
              <a:t> </a:t>
            </a:r>
            <a:r>
              <a:rPr lang="uk-UA" sz="2200" b="1" dirty="0" smtClean="0">
                <a:latin typeface="Times New Roman"/>
                <a:cs typeface="Times New Roman"/>
              </a:rPr>
              <a:t>ніяк</a:t>
            </a:r>
            <a:r>
              <a:rPr lang="uk-UA" sz="2200" b="1" spc="370" dirty="0" smtClean="0">
                <a:latin typeface="Times New Roman"/>
                <a:cs typeface="Times New Roman"/>
              </a:rPr>
              <a:t> </a:t>
            </a:r>
            <a:r>
              <a:rPr lang="uk-UA" sz="2200" b="1" dirty="0" smtClean="0">
                <a:latin typeface="Times New Roman"/>
                <a:cs typeface="Times New Roman"/>
              </a:rPr>
              <a:t>не</a:t>
            </a:r>
            <a:r>
              <a:rPr lang="uk-UA" sz="2200" b="1" spc="360" dirty="0" smtClean="0">
                <a:latin typeface="Times New Roman"/>
                <a:cs typeface="Times New Roman"/>
              </a:rPr>
              <a:t> </a:t>
            </a:r>
            <a:r>
              <a:rPr lang="uk-UA" sz="2200" b="1" dirty="0" smtClean="0">
                <a:latin typeface="Times New Roman"/>
                <a:cs typeface="Times New Roman"/>
              </a:rPr>
              <a:t>можна</a:t>
            </a:r>
            <a:r>
              <a:rPr lang="uk-UA" sz="2200" b="1" spc="375" dirty="0" smtClean="0">
                <a:latin typeface="Times New Roman"/>
                <a:cs typeface="Times New Roman"/>
              </a:rPr>
              <a:t> </a:t>
            </a:r>
            <a:r>
              <a:rPr lang="uk-UA" sz="2200" b="1" dirty="0" smtClean="0">
                <a:latin typeface="Times New Roman"/>
                <a:cs typeface="Times New Roman"/>
              </a:rPr>
              <a:t>було,</a:t>
            </a:r>
            <a:r>
              <a:rPr lang="uk-UA" sz="2200" b="1" spc="375" dirty="0" smtClean="0">
                <a:latin typeface="Times New Roman"/>
                <a:cs typeface="Times New Roman"/>
              </a:rPr>
              <a:t> </a:t>
            </a:r>
            <a:r>
              <a:rPr lang="uk-UA" sz="2200" b="1" dirty="0" smtClean="0">
                <a:latin typeface="Times New Roman"/>
                <a:cs typeface="Times New Roman"/>
              </a:rPr>
              <a:t>адже</a:t>
            </a:r>
            <a:r>
              <a:rPr lang="uk-UA" sz="2200" b="1" spc="375" dirty="0" smtClean="0">
                <a:latin typeface="Times New Roman"/>
                <a:cs typeface="Times New Roman"/>
              </a:rPr>
              <a:t> </a:t>
            </a:r>
            <a:r>
              <a:rPr lang="uk-UA" sz="2200" b="1" dirty="0" smtClean="0">
                <a:latin typeface="Times New Roman"/>
                <a:cs typeface="Times New Roman"/>
              </a:rPr>
              <a:t>голод</a:t>
            </a:r>
            <a:r>
              <a:rPr lang="uk-UA" sz="2200" b="1" spc="370" dirty="0" smtClean="0">
                <a:latin typeface="Times New Roman"/>
                <a:cs typeface="Times New Roman"/>
              </a:rPr>
              <a:t> </a:t>
            </a:r>
            <a:r>
              <a:rPr lang="uk-UA" sz="2200" b="1" dirty="0" smtClean="0">
                <a:latin typeface="Times New Roman"/>
                <a:cs typeface="Times New Roman"/>
              </a:rPr>
              <a:t>─</a:t>
            </a:r>
            <a:r>
              <a:rPr lang="uk-UA" sz="2200" b="1" spc="365" dirty="0" smtClean="0">
                <a:latin typeface="Times New Roman"/>
                <a:cs typeface="Times New Roman"/>
              </a:rPr>
              <a:t> </a:t>
            </a:r>
            <a:r>
              <a:rPr lang="uk-UA" sz="2200" b="1" spc="-25" dirty="0" smtClean="0">
                <a:latin typeface="Times New Roman"/>
                <a:cs typeface="Times New Roman"/>
              </a:rPr>
              <a:t>це </a:t>
            </a:r>
            <a:r>
              <a:rPr lang="uk-UA" sz="2200" b="1" dirty="0" smtClean="0">
                <a:latin typeface="Times New Roman"/>
                <a:cs typeface="Times New Roman"/>
              </a:rPr>
              <a:t>стихійне</a:t>
            </a:r>
            <a:r>
              <a:rPr lang="uk-UA" sz="2200" b="1" spc="55" dirty="0" smtClean="0">
                <a:latin typeface="Times New Roman"/>
                <a:cs typeface="Times New Roman"/>
              </a:rPr>
              <a:t>  </a:t>
            </a:r>
            <a:r>
              <a:rPr lang="uk-UA" sz="2200" b="1" dirty="0" smtClean="0">
                <a:latin typeface="Times New Roman"/>
                <a:cs typeface="Times New Roman"/>
              </a:rPr>
              <a:t>явище,</a:t>
            </a:r>
            <a:r>
              <a:rPr lang="uk-UA" sz="2200" b="1" spc="60" dirty="0" smtClean="0">
                <a:latin typeface="Times New Roman"/>
                <a:cs typeface="Times New Roman"/>
              </a:rPr>
              <a:t>  </a:t>
            </a:r>
            <a:r>
              <a:rPr lang="uk-UA" sz="2200" b="1" dirty="0" smtClean="0">
                <a:latin typeface="Times New Roman"/>
                <a:cs typeface="Times New Roman"/>
              </a:rPr>
              <a:t>а</a:t>
            </a:r>
            <a:r>
              <a:rPr lang="uk-UA" sz="2200" b="1" spc="55" dirty="0" smtClean="0">
                <a:latin typeface="Times New Roman"/>
                <a:cs typeface="Times New Roman"/>
              </a:rPr>
              <a:t>  </a:t>
            </a:r>
            <a:r>
              <a:rPr lang="uk-UA" sz="2200" b="1" dirty="0" smtClean="0">
                <a:latin typeface="Times New Roman"/>
                <a:cs typeface="Times New Roman"/>
              </a:rPr>
              <a:t>голодомор</a:t>
            </a:r>
            <a:r>
              <a:rPr lang="uk-UA" sz="2200" b="1" spc="55" dirty="0" smtClean="0">
                <a:latin typeface="Times New Roman"/>
                <a:cs typeface="Times New Roman"/>
              </a:rPr>
              <a:t>  </a:t>
            </a:r>
            <a:r>
              <a:rPr lang="uk-UA" sz="2200" b="1" dirty="0" smtClean="0">
                <a:latin typeface="Times New Roman"/>
                <a:cs typeface="Times New Roman"/>
              </a:rPr>
              <a:t>─</a:t>
            </a:r>
            <a:r>
              <a:rPr lang="uk-UA" sz="2200" b="1" spc="680" dirty="0" smtClean="0">
                <a:latin typeface="Times New Roman"/>
                <a:cs typeface="Times New Roman"/>
              </a:rPr>
              <a:t> </a:t>
            </a:r>
            <a:r>
              <a:rPr lang="uk-UA" sz="2200" b="1" dirty="0" smtClean="0">
                <a:latin typeface="Times New Roman"/>
                <a:cs typeface="Times New Roman"/>
              </a:rPr>
              <a:t>це</a:t>
            </a:r>
            <a:r>
              <a:rPr lang="uk-UA" sz="2200" b="1" spc="55" dirty="0" smtClean="0">
                <a:latin typeface="Times New Roman"/>
                <a:cs typeface="Times New Roman"/>
              </a:rPr>
              <a:t>  </a:t>
            </a:r>
            <a:r>
              <a:rPr lang="uk-UA" sz="2200" b="1" dirty="0" smtClean="0">
                <a:latin typeface="Times New Roman"/>
                <a:cs typeface="Times New Roman"/>
              </a:rPr>
              <a:t>свідомі</a:t>
            </a:r>
            <a:r>
              <a:rPr lang="uk-UA" sz="2200" b="1" spc="55" dirty="0" smtClean="0">
                <a:latin typeface="Times New Roman"/>
                <a:cs typeface="Times New Roman"/>
              </a:rPr>
              <a:t>  </a:t>
            </a:r>
            <a:r>
              <a:rPr lang="uk-UA" sz="2200" b="1" dirty="0" smtClean="0">
                <a:latin typeface="Times New Roman"/>
                <a:cs typeface="Times New Roman"/>
              </a:rPr>
              <a:t>акції</a:t>
            </a:r>
            <a:r>
              <a:rPr lang="uk-UA" sz="2200" b="1" spc="55" dirty="0" smtClean="0">
                <a:latin typeface="Times New Roman"/>
                <a:cs typeface="Times New Roman"/>
              </a:rPr>
              <a:t>  </a:t>
            </a:r>
            <a:r>
              <a:rPr lang="uk-UA" sz="2200" b="1" spc="-10" dirty="0" smtClean="0">
                <a:latin typeface="Times New Roman"/>
                <a:cs typeface="Times New Roman"/>
              </a:rPr>
              <a:t>організації </a:t>
            </a:r>
            <a:r>
              <a:rPr lang="uk-UA" sz="2200" b="1" spc="-25" dirty="0" smtClean="0">
                <a:latin typeface="Times New Roman"/>
                <a:cs typeface="Times New Roman"/>
              </a:rPr>
              <a:t>голоду,</a:t>
            </a:r>
            <a:r>
              <a:rPr lang="uk-UA" sz="2200" b="1" spc="140" dirty="0" smtClean="0">
                <a:latin typeface="Times New Roman"/>
                <a:cs typeface="Times New Roman"/>
              </a:rPr>
              <a:t> </a:t>
            </a:r>
            <a:r>
              <a:rPr lang="uk-UA" sz="2200" b="1" dirty="0" smtClean="0">
                <a:latin typeface="Times New Roman"/>
                <a:cs typeface="Times New Roman"/>
              </a:rPr>
              <a:t>ніби</a:t>
            </a:r>
            <a:r>
              <a:rPr lang="uk-UA" sz="2200" b="1" spc="155" dirty="0" smtClean="0">
                <a:latin typeface="Times New Roman"/>
                <a:cs typeface="Times New Roman"/>
              </a:rPr>
              <a:t> </a:t>
            </a:r>
            <a:r>
              <a:rPr lang="uk-UA" sz="2200" b="1" dirty="0" smtClean="0">
                <a:latin typeface="Times New Roman"/>
                <a:cs typeface="Times New Roman"/>
              </a:rPr>
              <a:t>як</a:t>
            </a:r>
            <a:r>
              <a:rPr lang="uk-UA" sz="2200" b="1" spc="145" dirty="0" smtClean="0">
                <a:latin typeface="Times New Roman"/>
                <a:cs typeface="Times New Roman"/>
              </a:rPr>
              <a:t> </a:t>
            </a:r>
            <a:r>
              <a:rPr lang="uk-UA" sz="2200" b="1" dirty="0" smtClean="0">
                <a:latin typeface="Times New Roman"/>
                <a:cs typeface="Times New Roman"/>
              </a:rPr>
              <a:t>природного</a:t>
            </a:r>
            <a:r>
              <a:rPr lang="uk-UA" sz="2200" b="1" spc="150" dirty="0" smtClean="0">
                <a:latin typeface="Times New Roman"/>
                <a:cs typeface="Times New Roman"/>
              </a:rPr>
              <a:t> </a:t>
            </a:r>
            <a:r>
              <a:rPr lang="uk-UA" sz="2200" b="1" dirty="0" smtClean="0">
                <a:latin typeface="Times New Roman"/>
                <a:cs typeface="Times New Roman"/>
              </a:rPr>
              <a:t>явища.</a:t>
            </a:r>
            <a:r>
              <a:rPr lang="uk-UA" sz="2200" b="1" spc="150" dirty="0" smtClean="0">
                <a:latin typeface="Times New Roman"/>
                <a:cs typeface="Times New Roman"/>
              </a:rPr>
              <a:t> </a:t>
            </a:r>
            <a:r>
              <a:rPr lang="uk-UA" sz="2200" b="1" dirty="0" smtClean="0">
                <a:latin typeface="Times New Roman"/>
                <a:cs typeface="Times New Roman"/>
              </a:rPr>
              <a:t>Цієї</a:t>
            </a:r>
            <a:r>
              <a:rPr lang="uk-UA" sz="2200" b="1" spc="145" dirty="0" smtClean="0">
                <a:latin typeface="Times New Roman"/>
                <a:cs typeface="Times New Roman"/>
              </a:rPr>
              <a:t> </a:t>
            </a:r>
            <a:r>
              <a:rPr lang="uk-UA" sz="2200" b="1" dirty="0" smtClean="0">
                <a:latin typeface="Times New Roman"/>
                <a:cs typeface="Times New Roman"/>
              </a:rPr>
              <a:t>чорної</a:t>
            </a:r>
            <a:r>
              <a:rPr lang="uk-UA" sz="2200" b="1" spc="150" dirty="0" smtClean="0">
                <a:latin typeface="Times New Roman"/>
                <a:cs typeface="Times New Roman"/>
              </a:rPr>
              <a:t> </a:t>
            </a:r>
            <a:r>
              <a:rPr lang="uk-UA" sz="2200" b="1" dirty="0" smtClean="0">
                <a:latin typeface="Times New Roman"/>
                <a:cs typeface="Times New Roman"/>
              </a:rPr>
              <a:t>сторінки</a:t>
            </a:r>
            <a:r>
              <a:rPr lang="uk-UA" sz="2200" b="1" spc="150" dirty="0" smtClean="0">
                <a:latin typeface="Times New Roman"/>
                <a:cs typeface="Times New Roman"/>
              </a:rPr>
              <a:t> </a:t>
            </a:r>
            <a:r>
              <a:rPr lang="uk-UA" sz="2200" b="1" spc="-10" dirty="0" smtClean="0">
                <a:latin typeface="Times New Roman"/>
                <a:cs typeface="Times New Roman"/>
              </a:rPr>
              <a:t>нашої історії не мало бути взагалі, адже був хліб в достатній кількості, але його відбирали, вивозили. Саме тому ці голодомори були штучні.</a:t>
            </a:r>
            <a:endParaRPr lang="uk-UA" sz="2200" dirty="0">
              <a:latin typeface="Times New Roman"/>
              <a:cs typeface="Times New Roman"/>
            </a:endParaRPr>
          </a:p>
        </p:txBody>
      </p:sp>
    </p:spTree>
    <p:extLst>
      <p:ext uri="{BB962C8B-B14F-4D97-AF65-F5344CB8AC3E}">
        <p14:creationId xmlns:p14="http://schemas.microsoft.com/office/powerpoint/2010/main" val="1472997912"/>
      </p:ext>
    </p:extLst>
  </p:cSld>
  <p:clrMapOvr>
    <a:masterClrMapping/>
  </p:clrMapOvr>
  <mc:AlternateContent xmlns:mc="http://schemas.openxmlformats.org/markup-compatibility/2006">
    <mc:Choice xmlns:p14="http://schemas.microsoft.com/office/powerpoint/2010/main" Requires="p14">
      <p:transition spd="slow" p14:dur="1500" advClick="0" advTm="9000">
        <p:split orient="vert"/>
      </p:transition>
    </mc:Choice>
    <mc:Fallback>
      <p:transition spd="slow" advClick="0" advTm="9000">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 y="0"/>
            <a:ext cx="9144001" cy="6858000"/>
          </a:xfrm>
          <a:prstGeom prst="rect">
            <a:avLst/>
          </a:prstGeom>
        </p:spPr>
      </p:pic>
      <p:sp>
        <p:nvSpPr>
          <p:cNvPr id="2" name="Прямоугольник 1"/>
          <p:cNvSpPr/>
          <p:nvPr/>
        </p:nvSpPr>
        <p:spPr>
          <a:xfrm>
            <a:off x="387927" y="445762"/>
            <a:ext cx="4572000" cy="7078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ru-RU" sz="2000" b="1" dirty="0" err="1" smtClean="0">
                <a:latin typeface="Times New Roman" panose="02020603050405020304" pitchFamily="18" charset="0"/>
                <a:cs typeface="Times New Roman" panose="02020603050405020304" pitchFamily="18" charset="0"/>
              </a:rPr>
              <a:t>Пам’ятник</a:t>
            </a:r>
            <a:r>
              <a:rPr lang="ru-RU" sz="2000" b="1" dirty="0" smtClean="0">
                <a:latin typeface="Times New Roman" panose="02020603050405020304" pitchFamily="18" charset="0"/>
                <a:cs typeface="Times New Roman" panose="02020603050405020304" pitchFamily="18" charset="0"/>
              </a:rPr>
              <a:t> жертвам Голодомору, Малин, </a:t>
            </a:r>
            <a:r>
              <a:rPr lang="ru-RU" sz="2000" b="1" dirty="0" err="1" smtClean="0">
                <a:latin typeface="Times New Roman" panose="02020603050405020304" pitchFamily="18" charset="0"/>
                <a:cs typeface="Times New Roman" panose="02020603050405020304" pitchFamily="18" charset="0"/>
              </a:rPr>
              <a:t>Житомирська</a:t>
            </a:r>
            <a:r>
              <a:rPr lang="ru-RU" sz="2000" b="1" dirty="0" smtClean="0">
                <a:latin typeface="Times New Roman" panose="02020603050405020304" pitchFamily="18" charset="0"/>
                <a:cs typeface="Times New Roman" panose="02020603050405020304" pitchFamily="18" charset="0"/>
              </a:rPr>
              <a:t> область</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0158585"/>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4373" r="4222"/>
          <a:stretch/>
        </p:blipFill>
        <p:spPr>
          <a:xfrm>
            <a:off x="0" y="0"/>
            <a:ext cx="9144000" cy="6858000"/>
          </a:xfrm>
          <a:prstGeom prst="rect">
            <a:avLst/>
          </a:prstGeom>
        </p:spPr>
      </p:pic>
      <p:sp>
        <p:nvSpPr>
          <p:cNvPr id="2" name="Прямоугольник 1"/>
          <p:cNvSpPr/>
          <p:nvPr/>
        </p:nvSpPr>
        <p:spPr>
          <a:xfrm>
            <a:off x="249381" y="210235"/>
            <a:ext cx="3629892"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dirty="0" err="1" smtClean="0">
                <a:latin typeface="Times New Roman" panose="02020603050405020304" pitchFamily="18" charset="0"/>
                <a:cs typeface="Times New Roman" panose="02020603050405020304" pitchFamily="18" charset="0"/>
              </a:rPr>
              <a:t>Пам’ятник</a:t>
            </a:r>
            <a:r>
              <a:rPr lang="ru-RU" sz="2000" dirty="0" smtClean="0">
                <a:latin typeface="Times New Roman" panose="02020603050405020304" pitchFamily="18" charset="0"/>
                <a:cs typeface="Times New Roman" panose="02020603050405020304" pitchFamily="18" charset="0"/>
              </a:rPr>
              <a:t> жертвам Голодомору «</a:t>
            </a:r>
            <a:r>
              <a:rPr lang="ru-RU" sz="2000" dirty="0" err="1" smtClean="0">
                <a:latin typeface="Times New Roman" panose="02020603050405020304" pitchFamily="18" charset="0"/>
                <a:cs typeface="Times New Roman" panose="02020603050405020304" pitchFamily="18" charset="0"/>
              </a:rPr>
              <a:t>Янгол</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що</a:t>
            </a:r>
            <a:r>
              <a:rPr lang="ru-RU" sz="2000" dirty="0" smtClean="0">
                <a:latin typeface="Times New Roman" panose="02020603050405020304" pitchFamily="18" charset="0"/>
                <a:cs typeface="Times New Roman" panose="02020603050405020304" pitchFamily="18" charset="0"/>
              </a:rPr>
              <a:t> плаче», м. Житомир</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297978"/>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9144000" cy="6867744"/>
          </a:xfrm>
          <a:prstGeom prst="rect">
            <a:avLst/>
          </a:prstGeom>
        </p:spPr>
      </p:pic>
      <p:sp>
        <p:nvSpPr>
          <p:cNvPr id="2" name="Прямоугольник 1"/>
          <p:cNvSpPr/>
          <p:nvPr/>
        </p:nvSpPr>
        <p:spPr>
          <a:xfrm>
            <a:off x="5639358" y="5682734"/>
            <a:ext cx="3075152"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b="1" dirty="0" err="1" smtClean="0">
                <a:latin typeface="Times New Roman" panose="02020603050405020304" pitchFamily="18" charset="0"/>
                <a:cs typeface="Times New Roman" panose="02020603050405020304" pitchFamily="18" charset="0"/>
              </a:rPr>
              <a:t>Пам’ятник</a:t>
            </a:r>
            <a:r>
              <a:rPr lang="ru-RU" sz="2000" b="1" dirty="0" smtClean="0">
                <a:latin typeface="Times New Roman" panose="02020603050405020304" pitchFamily="18" charset="0"/>
                <a:cs typeface="Times New Roman" panose="02020603050405020304" pitchFamily="18" charset="0"/>
              </a:rPr>
              <a:t> Жертвам Голодомору в </a:t>
            </a:r>
            <a:r>
              <a:rPr lang="ru-RU" sz="2000" b="1" dirty="0" err="1" smtClean="0">
                <a:latin typeface="Times New Roman" panose="02020603050405020304" pitchFamily="18" charset="0"/>
                <a:cs typeface="Times New Roman" panose="02020603050405020304" pitchFamily="18" charset="0"/>
              </a:rPr>
              <a:t>Одесі</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498336"/>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p:cNvSpPr>
          <p:nvPr/>
        </p:nvSpPr>
        <p:spPr>
          <a:xfrm>
            <a:off x="975766" y="477977"/>
            <a:ext cx="7116445" cy="2214245"/>
          </a:xfrm>
          <a:prstGeom prst="rect">
            <a:avLst/>
          </a:prstGeom>
        </p:spPr>
        <p:txBody>
          <a:bodyPr vert="horz" wrap="square" lIns="0" tIns="12065" rIns="0" bIns="0" rtlCol="0">
            <a:spAutoFit/>
          </a:bodyPr>
          <a:lstStyle>
            <a:lvl1pPr>
              <a:defRPr sz="3200" b="1" i="0">
                <a:solidFill>
                  <a:schemeClr val="tx1"/>
                </a:solidFill>
                <a:latin typeface="Times New Roman"/>
                <a:ea typeface="+mj-ea"/>
                <a:cs typeface="Times New Roman"/>
              </a:defRPr>
            </a:lvl1pPr>
          </a:lstStyle>
          <a:p>
            <a:pPr marL="499745" marR="5080" lvl="0" indent="-487680" defTabSz="914400" eaLnBrk="1" fontAlgn="auto" latinLnBrk="0" hangingPunct="1">
              <a:lnSpc>
                <a:spcPct val="100000"/>
              </a:lnSpc>
              <a:spcBef>
                <a:spcPts val="95"/>
              </a:spcBef>
              <a:spcAft>
                <a:spcPts val="0"/>
              </a:spcAft>
              <a:buClrTx/>
              <a:buSzTx/>
              <a:buFontTx/>
              <a:buNone/>
              <a:tabLst/>
              <a:defRPr/>
            </a:pPr>
            <a:r>
              <a:rPr kumimoji="0" lang="ru-RU" sz="2800" b="0" i="0" u="none" strike="noStrike" kern="0" cap="none" spc="0" normalizeH="0" baseline="0" noProof="0" dirty="0" err="1" smtClean="0">
                <a:ln>
                  <a:noFill/>
                </a:ln>
                <a:solidFill>
                  <a:sysClr val="windowText" lastClr="000000"/>
                </a:solidFill>
                <a:effectLst/>
                <a:uLnTx/>
                <a:uFillTx/>
                <a:latin typeface="Times New Roman"/>
                <a:ea typeface="+mj-ea"/>
                <a:cs typeface="Times New Roman"/>
              </a:rPr>
              <a:t>Щороку</a:t>
            </a:r>
            <a:r>
              <a:rPr kumimoji="0" lang="ru-RU" sz="2800" b="0" i="0" u="none" strike="noStrike" kern="0" cap="none" spc="-95"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0" normalizeH="0" baseline="0" noProof="0" dirty="0" smtClean="0">
                <a:ln>
                  <a:noFill/>
                </a:ln>
                <a:solidFill>
                  <a:sysClr val="windowText" lastClr="000000"/>
                </a:solidFill>
                <a:effectLst/>
                <a:uLnTx/>
                <a:uFillTx/>
                <a:latin typeface="Times New Roman"/>
                <a:ea typeface="+mj-ea"/>
                <a:cs typeface="Times New Roman"/>
              </a:rPr>
              <a:t>в</a:t>
            </a:r>
            <a:r>
              <a:rPr kumimoji="0" lang="ru-RU" sz="2800" b="0" i="0" u="none" strike="noStrike" kern="0" cap="none" spc="-9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10" normalizeH="0" baseline="0" noProof="0" dirty="0" err="1" smtClean="0">
                <a:ln>
                  <a:noFill/>
                </a:ln>
                <a:solidFill>
                  <a:sysClr val="windowText" lastClr="000000"/>
                </a:solidFill>
                <a:effectLst/>
                <a:uLnTx/>
                <a:uFillTx/>
                <a:latin typeface="Times New Roman"/>
                <a:ea typeface="+mj-ea"/>
                <a:cs typeface="Times New Roman"/>
              </a:rPr>
              <a:t>четверту</a:t>
            </a:r>
            <a:r>
              <a:rPr kumimoji="0" lang="ru-RU" sz="2800" b="0" i="0" u="none" strike="noStrike" kern="0" cap="none" spc="-7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20" normalizeH="0" baseline="0" noProof="0" dirty="0" err="1" smtClean="0">
                <a:ln>
                  <a:noFill/>
                </a:ln>
                <a:solidFill>
                  <a:sysClr val="windowText" lastClr="000000"/>
                </a:solidFill>
                <a:effectLst/>
                <a:uLnTx/>
                <a:uFillTx/>
                <a:latin typeface="Times New Roman"/>
                <a:ea typeface="+mj-ea"/>
                <a:cs typeface="Times New Roman"/>
              </a:rPr>
              <a:t>суботу</a:t>
            </a:r>
            <a:r>
              <a:rPr kumimoji="0" lang="ru-RU" sz="2800" b="0" i="0" u="none" strike="noStrike" kern="0" cap="none" spc="-95"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10" normalizeH="0" baseline="0" noProof="0" dirty="0" smtClean="0">
                <a:ln>
                  <a:noFill/>
                </a:ln>
                <a:solidFill>
                  <a:sysClr val="windowText" lastClr="000000"/>
                </a:solidFill>
                <a:effectLst/>
                <a:uLnTx/>
                <a:uFillTx/>
                <a:latin typeface="Times New Roman"/>
                <a:ea typeface="+mj-ea"/>
                <a:cs typeface="Times New Roman"/>
              </a:rPr>
              <a:t>листопада</a:t>
            </a:r>
            <a:r>
              <a:rPr kumimoji="0" lang="ru-RU" sz="2800" b="0" i="0" u="none" strike="noStrike" kern="0" cap="none" spc="-85"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0" normalizeH="0" baseline="0" noProof="0" dirty="0" smtClean="0">
                <a:ln>
                  <a:noFill/>
                </a:ln>
                <a:solidFill>
                  <a:sysClr val="windowText" lastClr="000000"/>
                </a:solidFill>
                <a:effectLst/>
                <a:uLnTx/>
                <a:uFillTx/>
                <a:latin typeface="Times New Roman"/>
                <a:ea typeface="+mj-ea"/>
                <a:cs typeface="Times New Roman"/>
              </a:rPr>
              <a:t>в</a:t>
            </a:r>
            <a:r>
              <a:rPr kumimoji="0" lang="ru-RU" sz="2800" b="0" i="0" u="none" strike="noStrike" kern="0" cap="none" spc="-7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10" normalizeH="0" baseline="0" noProof="0" dirty="0" err="1" smtClean="0">
                <a:ln>
                  <a:noFill/>
                </a:ln>
                <a:solidFill>
                  <a:sysClr val="windowText" lastClr="000000"/>
                </a:solidFill>
                <a:effectLst/>
                <a:uLnTx/>
                <a:uFillTx/>
                <a:latin typeface="Times New Roman"/>
                <a:ea typeface="+mj-ea"/>
                <a:cs typeface="Times New Roman"/>
              </a:rPr>
              <a:t>Україні</a:t>
            </a:r>
            <a:r>
              <a:rPr kumimoji="0" lang="ru-RU" sz="2800" b="0" i="0" u="none" strike="noStrike" kern="0" cap="none" spc="-1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10" normalizeH="0" baseline="0" noProof="0" dirty="0" err="1" smtClean="0">
                <a:ln>
                  <a:noFill/>
                </a:ln>
                <a:solidFill>
                  <a:sysClr val="windowText" lastClr="000000"/>
                </a:solidFill>
                <a:effectLst/>
                <a:uLnTx/>
                <a:uFillTx/>
                <a:latin typeface="Times New Roman"/>
                <a:ea typeface="+mj-ea"/>
                <a:cs typeface="Times New Roman"/>
              </a:rPr>
              <a:t>відзначається</a:t>
            </a:r>
            <a:r>
              <a:rPr kumimoji="0" lang="ru-RU" sz="2800" b="0" i="0" u="none" strike="noStrike" kern="0" cap="none" spc="-13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20" normalizeH="0" baseline="0" noProof="0" dirty="0" err="1" smtClean="0">
                <a:ln>
                  <a:noFill/>
                </a:ln>
                <a:solidFill>
                  <a:sysClr val="windowText" lastClr="000000"/>
                </a:solidFill>
                <a:effectLst/>
                <a:uLnTx/>
                <a:uFillTx/>
                <a:latin typeface="Times New Roman"/>
                <a:ea typeface="+mj-ea"/>
                <a:cs typeface="Times New Roman"/>
              </a:rPr>
              <a:t>скорботна</a:t>
            </a:r>
            <a:r>
              <a:rPr kumimoji="0" lang="ru-RU" sz="2800" b="0" i="0" u="none" strike="noStrike" kern="0" cap="none" spc="-12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0" normalizeH="0" baseline="0" noProof="0" dirty="0" err="1" smtClean="0">
                <a:ln>
                  <a:noFill/>
                </a:ln>
                <a:solidFill>
                  <a:sysClr val="windowText" lastClr="000000"/>
                </a:solidFill>
                <a:effectLst/>
                <a:uLnTx/>
                <a:uFillTx/>
                <a:latin typeface="Times New Roman"/>
                <a:ea typeface="+mj-ea"/>
                <a:cs typeface="Times New Roman"/>
              </a:rPr>
              <a:t>пам’ятна</a:t>
            </a:r>
            <a:r>
              <a:rPr kumimoji="0" lang="ru-RU" sz="2800" b="0" i="0" u="none" strike="noStrike" kern="0" cap="none" spc="-105"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0" normalizeH="0" baseline="0" noProof="0" dirty="0" smtClean="0">
                <a:ln>
                  <a:noFill/>
                </a:ln>
                <a:solidFill>
                  <a:sysClr val="windowText" lastClr="000000"/>
                </a:solidFill>
                <a:effectLst/>
                <a:uLnTx/>
                <a:uFillTx/>
                <a:latin typeface="Times New Roman"/>
                <a:ea typeface="+mj-ea"/>
                <a:cs typeface="Times New Roman"/>
              </a:rPr>
              <a:t>дата</a:t>
            </a:r>
            <a:r>
              <a:rPr kumimoji="0" lang="ru-RU" sz="2800" b="0" i="0" u="none" strike="noStrike" kern="0" cap="none" spc="-130" normalizeH="0" baseline="0" noProof="0" dirty="0" smtClean="0">
                <a:ln>
                  <a:noFill/>
                </a:ln>
                <a:solidFill>
                  <a:sysClr val="windowText" lastClr="000000"/>
                </a:solidFill>
                <a:effectLst/>
                <a:uLnTx/>
                <a:uFillTx/>
                <a:latin typeface="Times New Roman"/>
                <a:ea typeface="+mj-ea"/>
                <a:cs typeface="Times New Roman"/>
              </a:rPr>
              <a:t> </a:t>
            </a:r>
            <a:r>
              <a:rPr kumimoji="0" lang="ru-RU" sz="2800" b="0" i="0" u="none" strike="noStrike" kern="0" cap="none" spc="-60" normalizeH="0" baseline="0" noProof="0" dirty="0" smtClean="0">
                <a:ln>
                  <a:noFill/>
                </a:ln>
                <a:solidFill>
                  <a:sysClr val="windowText" lastClr="000000"/>
                </a:solidFill>
                <a:effectLst/>
                <a:uLnTx/>
                <a:uFillTx/>
                <a:latin typeface="Times New Roman"/>
                <a:ea typeface="+mj-ea"/>
                <a:cs typeface="Times New Roman"/>
              </a:rPr>
              <a:t>–</a:t>
            </a:r>
            <a:endParaRPr kumimoji="0" lang="ru-RU" sz="2800" b="1" i="0" u="none" strike="noStrike" kern="0" cap="none" spc="0" normalizeH="0" baseline="0" noProof="0" dirty="0" smtClean="0">
              <a:ln>
                <a:noFill/>
              </a:ln>
              <a:solidFill>
                <a:sysClr val="windowText" lastClr="000000"/>
              </a:solidFill>
              <a:effectLst/>
              <a:uLnTx/>
              <a:uFillTx/>
              <a:latin typeface="Times New Roman"/>
              <a:ea typeface="+mj-ea"/>
              <a:cs typeface="Times New Roman"/>
            </a:endParaRPr>
          </a:p>
          <a:p>
            <a:pPr marL="2018030" marR="1000125" lvl="0" indent="-872490" defTabSz="914400" eaLnBrk="1" fontAlgn="auto" latinLnBrk="0" hangingPunct="1">
              <a:lnSpc>
                <a:spcPts val="5280"/>
              </a:lnSpc>
              <a:spcBef>
                <a:spcPts val="55"/>
              </a:spcBef>
              <a:spcAft>
                <a:spcPts val="0"/>
              </a:spcAft>
              <a:buClrTx/>
              <a:buSzTx/>
              <a:buFontTx/>
              <a:buNone/>
              <a:tabLst/>
              <a:defRPr/>
            </a:pPr>
            <a:r>
              <a:rPr kumimoji="0" lang="ru-RU" sz="4400" b="1" i="0" u="none" strike="noStrike" kern="0" cap="none" spc="0" normalizeH="0" baseline="0" noProof="0" dirty="0" smtClean="0">
                <a:ln>
                  <a:noFill/>
                </a:ln>
                <a:solidFill>
                  <a:sysClr val="windowText" lastClr="000000"/>
                </a:solidFill>
                <a:effectLst/>
                <a:uLnTx/>
                <a:uFillTx/>
                <a:latin typeface="Times New Roman"/>
                <a:ea typeface="+mj-ea"/>
                <a:cs typeface="Times New Roman"/>
              </a:rPr>
              <a:t>День </a:t>
            </a:r>
            <a:r>
              <a:rPr kumimoji="0" lang="ru-RU" sz="4400" b="1" i="0" u="none" strike="noStrike" kern="0" cap="none" spc="0" normalizeH="0" baseline="0" noProof="0" dirty="0" err="1" smtClean="0">
                <a:ln>
                  <a:noFill/>
                </a:ln>
                <a:solidFill>
                  <a:sysClr val="windowText" lastClr="000000"/>
                </a:solidFill>
                <a:effectLst/>
                <a:uLnTx/>
                <a:uFillTx/>
                <a:latin typeface="Times New Roman"/>
                <a:ea typeface="+mj-ea"/>
                <a:cs typeface="Times New Roman"/>
              </a:rPr>
              <a:t>пам’яті</a:t>
            </a:r>
            <a:r>
              <a:rPr kumimoji="0" lang="ru-RU" sz="4400" b="1" i="0" u="none" strike="noStrike" kern="0" cap="none" spc="-10" normalizeH="0" baseline="0" noProof="0" dirty="0" smtClean="0">
                <a:ln>
                  <a:noFill/>
                </a:ln>
                <a:solidFill>
                  <a:sysClr val="windowText" lastClr="000000"/>
                </a:solidFill>
                <a:effectLst/>
                <a:uLnTx/>
                <a:uFillTx/>
                <a:latin typeface="Times New Roman"/>
                <a:ea typeface="+mj-ea"/>
                <a:cs typeface="Times New Roman"/>
              </a:rPr>
              <a:t> </a:t>
            </a:r>
            <a:r>
              <a:rPr kumimoji="0" lang="ru-RU" sz="4400" b="1" i="0" u="none" strike="noStrike" kern="0" cap="none" spc="-25" normalizeH="0" baseline="0" noProof="0" dirty="0" smtClean="0">
                <a:ln>
                  <a:noFill/>
                </a:ln>
                <a:solidFill>
                  <a:sysClr val="windowText" lastClr="000000"/>
                </a:solidFill>
                <a:effectLst/>
                <a:uLnTx/>
                <a:uFillTx/>
                <a:latin typeface="Times New Roman"/>
                <a:ea typeface="+mj-ea"/>
                <a:cs typeface="Times New Roman"/>
              </a:rPr>
              <a:t>жертв </a:t>
            </a:r>
            <a:r>
              <a:rPr kumimoji="0" lang="ru-RU" sz="4400" b="1" i="0" u="none" strike="noStrike" kern="0" cap="none" spc="-10" normalizeH="0" baseline="0" noProof="0" dirty="0" smtClean="0">
                <a:ln>
                  <a:noFill/>
                </a:ln>
                <a:solidFill>
                  <a:sysClr val="windowText" lastClr="000000"/>
                </a:solidFill>
                <a:effectLst/>
                <a:uLnTx/>
                <a:uFillTx/>
                <a:latin typeface="Times New Roman"/>
                <a:ea typeface="+mj-ea"/>
                <a:cs typeface="Times New Roman"/>
              </a:rPr>
              <a:t>Голодомору</a:t>
            </a:r>
            <a:endParaRPr kumimoji="0" lang="ru-RU" sz="4400" b="1" i="0" u="none" strike="noStrike" kern="0" cap="none" spc="0" normalizeH="0" baseline="0" noProof="0" dirty="0">
              <a:ln>
                <a:noFill/>
              </a:ln>
              <a:solidFill>
                <a:sysClr val="windowText" lastClr="000000"/>
              </a:solidFill>
              <a:effectLst/>
              <a:uLnTx/>
              <a:uFillTx/>
              <a:latin typeface="Times New Roman"/>
              <a:ea typeface="+mj-ea"/>
              <a:cs typeface="Times New Roman"/>
            </a:endParaRPr>
          </a:p>
        </p:txBody>
      </p:sp>
      <p:pic>
        <p:nvPicPr>
          <p:cNvPr id="4" name="Рисунок 3"/>
          <p:cNvPicPr>
            <a:picLocks noChangeAspect="1"/>
          </p:cNvPicPr>
          <p:nvPr/>
        </p:nvPicPr>
        <p:blipFill>
          <a:blip r:embed="rId2"/>
          <a:stretch>
            <a:fillRect/>
          </a:stretch>
        </p:blipFill>
        <p:spPr>
          <a:xfrm>
            <a:off x="419188" y="2396837"/>
            <a:ext cx="8229599" cy="4676341"/>
          </a:xfrm>
          <a:prstGeom prst="rect">
            <a:avLst/>
          </a:prstGeom>
          <a:effectLst>
            <a:softEdge rad="1270000"/>
          </a:effectLst>
        </p:spPr>
      </p:pic>
    </p:spTree>
    <p:extLst>
      <p:ext uri="{BB962C8B-B14F-4D97-AF65-F5344CB8AC3E}">
        <p14:creationId xmlns:p14="http://schemas.microsoft.com/office/powerpoint/2010/main" val="2420534943"/>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42648" y="2517466"/>
            <a:ext cx="6432980" cy="1015663"/>
          </a:xfrm>
          <a:prstGeom prst="rect">
            <a:avLst/>
          </a:prstGeom>
        </p:spPr>
        <p:txBody>
          <a:bodyPr wrap="none">
            <a:spAutoFit/>
          </a:bodyPr>
          <a:lstStyle/>
          <a:p>
            <a:r>
              <a:rPr lang="ru-RU" sz="6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Дякуємо</a:t>
            </a:r>
            <a:r>
              <a:rPr lang="ru-RU" sz="6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за </a:t>
            </a:r>
            <a:r>
              <a:rPr lang="ru-RU" sz="60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увагу</a:t>
            </a:r>
            <a:r>
              <a:rPr lang="ru-RU" sz="6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4" name="Rectangle 2"/>
          <p:cNvSpPr>
            <a:spLocks noChangeArrowheads="1"/>
          </p:cNvSpPr>
          <p:nvPr/>
        </p:nvSpPr>
        <p:spPr bwMode="auto">
          <a:xfrm>
            <a:off x="1593274" y="5048292"/>
            <a:ext cx="6845460" cy="1015663"/>
          </a:xfrm>
          <a:prstGeom prst="rect">
            <a:avLst/>
          </a:prstGeom>
          <a:noFill/>
          <a:ln w="9525">
            <a:noFill/>
            <a:miter lim="800000"/>
            <a:headEnd/>
            <a:tailEnd/>
          </a:ln>
        </p:spPr>
        <p:txBody>
          <a:bodyPr wrap="square" anchor="ctr">
            <a:spAutoFit/>
          </a:bodyPr>
          <a:lstStyle/>
          <a:p>
            <a:pPr algn="r"/>
            <a:r>
              <a:rPr lang="uk-UA" sz="2000" b="1" i="1" dirty="0" smtClean="0">
                <a:solidFill>
                  <a:prstClr val="black"/>
                </a:solidFill>
                <a:latin typeface="Times New Roman" pitchFamily="18" charset="0"/>
                <a:cs typeface="Times New Roman" pitchFamily="18" charset="0"/>
              </a:rPr>
              <a:t>Віртуальний огляд підготували</a:t>
            </a:r>
            <a:r>
              <a:rPr lang="uk-UA" sz="2000" b="1" i="1" dirty="0">
                <a:solidFill>
                  <a:prstClr val="black"/>
                </a:solidFill>
                <a:latin typeface="Times New Roman" pitchFamily="18" charset="0"/>
                <a:cs typeface="Times New Roman" pitchFamily="18" charset="0"/>
              </a:rPr>
              <a:t>:</a:t>
            </a:r>
            <a:endParaRPr lang="ru-RU" sz="2000" dirty="0">
              <a:solidFill>
                <a:prstClr val="black"/>
              </a:solidFill>
              <a:latin typeface="Times New Roman" pitchFamily="18" charset="0"/>
              <a:cs typeface="Times New Roman" pitchFamily="18" charset="0"/>
            </a:endParaRPr>
          </a:p>
          <a:p>
            <a:pPr algn="r" eaLnBrk="0" hangingPunct="0"/>
            <a:r>
              <a:rPr lang="uk-UA" sz="2000" b="1" i="1" dirty="0" smtClean="0">
                <a:solidFill>
                  <a:prstClr val="black"/>
                </a:solidFill>
                <a:latin typeface="Times New Roman" pitchFamily="18" charset="0"/>
                <a:cs typeface="Times New Roman" pitchFamily="18" charset="0"/>
              </a:rPr>
              <a:t>завідувачка відділом обслуговування Бездольна </a:t>
            </a:r>
            <a:r>
              <a:rPr lang="uk-UA" sz="2000" b="1" i="1" dirty="0">
                <a:solidFill>
                  <a:prstClr val="black"/>
                </a:solidFill>
                <a:latin typeface="Times New Roman" pitchFamily="18" charset="0"/>
                <a:cs typeface="Times New Roman" pitchFamily="18" charset="0"/>
              </a:rPr>
              <a:t>Л. І.</a:t>
            </a:r>
          </a:p>
          <a:p>
            <a:pPr algn="r" eaLnBrk="0" hangingPunct="0"/>
            <a:r>
              <a:rPr lang="uk-UA" sz="2000" b="1" i="1" dirty="0" smtClean="0">
                <a:solidFill>
                  <a:prstClr val="black"/>
                </a:solidFill>
                <a:latin typeface="Times New Roman" pitchFamily="18" charset="0"/>
                <a:cs typeface="Times New Roman" pitchFamily="18" charset="0"/>
              </a:rPr>
              <a:t>завідувачка сектором </a:t>
            </a:r>
            <a:r>
              <a:rPr lang="uk-UA" sz="2000" b="1" i="1" dirty="0" err="1" smtClean="0">
                <a:solidFill>
                  <a:prstClr val="black"/>
                </a:solidFill>
                <a:latin typeface="Times New Roman" pitchFamily="18" charset="0"/>
                <a:cs typeface="Times New Roman" pitchFamily="18" charset="0"/>
              </a:rPr>
              <a:t>Лукшина</a:t>
            </a:r>
            <a:r>
              <a:rPr lang="uk-UA" sz="2000" b="1" i="1" dirty="0" smtClean="0">
                <a:solidFill>
                  <a:prstClr val="black"/>
                </a:solidFill>
                <a:latin typeface="Times New Roman" pitchFamily="18" charset="0"/>
                <a:cs typeface="Times New Roman" pitchFamily="18" charset="0"/>
              </a:rPr>
              <a:t> </a:t>
            </a:r>
            <a:r>
              <a:rPr lang="uk-UA" sz="2000" b="1" i="1" dirty="0">
                <a:solidFill>
                  <a:prstClr val="black"/>
                </a:solidFill>
                <a:latin typeface="Times New Roman" pitchFamily="18" charset="0"/>
                <a:cs typeface="Times New Roman" pitchFamily="18" charset="0"/>
              </a:rPr>
              <a:t>Є. Ю</a:t>
            </a:r>
            <a:r>
              <a:rPr lang="ru-RU" sz="20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1898393314"/>
      </p:ext>
    </p:extLst>
  </p:cSld>
  <p:clrMapOvr>
    <a:masterClrMapping/>
  </p:clrMapOvr>
  <mc:AlternateContent xmlns:mc="http://schemas.openxmlformats.org/markup-compatibility/2006">
    <mc:Choice xmlns:p14="http://schemas.microsoft.com/office/powerpoint/2010/main" Requires="p14">
      <p:transition spd="slow" p14:dur="1500" advClick="0" advTm="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755118" y="3803791"/>
            <a:ext cx="1896020" cy="2603218"/>
          </a:xfrm>
          <a:prstGeom prst="rect">
            <a:avLst/>
          </a:prstGeom>
        </p:spPr>
      </p:pic>
      <p:sp>
        <p:nvSpPr>
          <p:cNvPr id="3" name="Прямоугольник 2"/>
          <p:cNvSpPr/>
          <p:nvPr/>
        </p:nvSpPr>
        <p:spPr>
          <a:xfrm>
            <a:off x="762000" y="1741688"/>
            <a:ext cx="7681320" cy="2062103"/>
          </a:xfrm>
          <a:prstGeom prst="rect">
            <a:avLst/>
          </a:prstGeom>
        </p:spPr>
        <p:txBody>
          <a:bodyPr wrap="square">
            <a:spAutoFit/>
          </a:bodyPr>
          <a:lstStyle/>
          <a:p>
            <a:pPr algn="ctr"/>
            <a:r>
              <a:rPr lang="uk-UA" sz="3200" b="1" dirty="0" smtClean="0">
                <a:latin typeface="Times New Roman" panose="02020603050405020304" pitchFamily="18" charset="0"/>
                <a:cs typeface="Times New Roman" panose="02020603050405020304" pitchFamily="18" charset="0"/>
              </a:rPr>
              <a:t>У 2006 році Верховна Рада України ухвалила закон «про геноцид», що остаточно підкреслив факти, які дуже тяжко заперечити.</a:t>
            </a:r>
            <a:endParaRPr lang="uk-UA"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848019"/>
      </p:ext>
    </p:extLst>
  </p:cSld>
  <p:clrMapOvr>
    <a:masterClrMapping/>
  </p:clrMapOvr>
  <mc:AlternateContent xmlns:mc="http://schemas.openxmlformats.org/markup-compatibility/2006">
    <mc:Choice xmlns:p14="http://schemas.microsoft.com/office/powerpoint/2010/main" Requires="p14">
      <p:transition spd="slow" p14:dur="1500" advClick="0" advTm="7000">
        <p:split orient="vert"/>
      </p:transition>
    </mc:Choice>
    <mc:Fallback>
      <p:transition spd="slow" advClick="0" advTm="7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688663"/>
            <a:ext cx="8963889" cy="2925052"/>
          </a:xfrm>
          <a:prstGeom prst="rect">
            <a:avLst/>
          </a:prstGeom>
        </p:spPr>
      </p:pic>
      <p:sp>
        <p:nvSpPr>
          <p:cNvPr id="3" name="Прямоугольник 2"/>
          <p:cNvSpPr/>
          <p:nvPr/>
        </p:nvSpPr>
        <p:spPr>
          <a:xfrm>
            <a:off x="440661" y="529349"/>
            <a:ext cx="8262676" cy="2800767"/>
          </a:xfrm>
          <a:prstGeom prst="rect">
            <a:avLst/>
          </a:prstGeom>
        </p:spPr>
        <p:txBody>
          <a:bodyPr wrap="square">
            <a:spAutoFit/>
          </a:bodyPr>
          <a:lstStyle/>
          <a:p>
            <a:pPr marR="5080" indent="432000" algn="just">
              <a:lnSpc>
                <a:spcPct val="100000"/>
              </a:lnSpc>
              <a:spcBef>
                <a:spcPts val="100"/>
              </a:spcBef>
            </a:pPr>
            <a:r>
              <a:rPr lang="uk-UA" sz="2200" b="1" dirty="0" smtClean="0">
                <a:latin typeface="Times New Roman"/>
                <a:cs typeface="Times New Roman"/>
              </a:rPr>
              <a:t>Перший</a:t>
            </a:r>
            <a:r>
              <a:rPr lang="uk-UA" sz="2200" b="1" spc="95" dirty="0" smtClean="0">
                <a:latin typeface="Times New Roman"/>
                <a:cs typeface="Times New Roman"/>
              </a:rPr>
              <a:t>  </a:t>
            </a:r>
            <a:r>
              <a:rPr lang="uk-UA" sz="2200" b="1" dirty="0" smtClean="0">
                <a:latin typeface="Times New Roman"/>
                <a:cs typeface="Times New Roman"/>
              </a:rPr>
              <a:t>голод</a:t>
            </a:r>
            <a:r>
              <a:rPr lang="uk-UA" sz="2200" b="1" spc="120" dirty="0" smtClean="0">
                <a:latin typeface="Times New Roman"/>
                <a:cs typeface="Times New Roman"/>
              </a:rPr>
              <a:t>  </a:t>
            </a:r>
            <a:r>
              <a:rPr lang="uk-UA" sz="2200" b="1" dirty="0" smtClean="0">
                <a:latin typeface="Times New Roman"/>
                <a:cs typeface="Times New Roman"/>
              </a:rPr>
              <a:t>на</a:t>
            </a:r>
            <a:r>
              <a:rPr lang="uk-UA" sz="2200" b="1" spc="114" dirty="0" smtClean="0">
                <a:latin typeface="Times New Roman"/>
                <a:cs typeface="Times New Roman"/>
              </a:rPr>
              <a:t>  </a:t>
            </a:r>
            <a:r>
              <a:rPr lang="uk-UA" sz="2200" b="1" dirty="0" smtClean="0">
                <a:latin typeface="Times New Roman"/>
                <a:cs typeface="Times New Roman"/>
              </a:rPr>
              <a:t>Україні</a:t>
            </a:r>
            <a:r>
              <a:rPr lang="uk-UA" sz="2200" b="1" spc="110" dirty="0" smtClean="0">
                <a:latin typeface="Times New Roman"/>
                <a:cs typeface="Times New Roman"/>
              </a:rPr>
              <a:t>  </a:t>
            </a:r>
            <a:r>
              <a:rPr lang="uk-UA" sz="2200" b="1" dirty="0" smtClean="0">
                <a:latin typeface="Times New Roman"/>
                <a:cs typeface="Times New Roman"/>
              </a:rPr>
              <a:t>тривав</a:t>
            </a:r>
            <a:r>
              <a:rPr lang="uk-UA" sz="2200" b="1" spc="355" dirty="0" smtClean="0">
                <a:latin typeface="Times New Roman"/>
                <a:cs typeface="Times New Roman"/>
              </a:rPr>
              <a:t>   </a:t>
            </a:r>
            <a:r>
              <a:rPr lang="uk-UA" sz="2200" b="1" dirty="0" smtClean="0">
                <a:latin typeface="Times New Roman"/>
                <a:cs typeface="Times New Roman"/>
              </a:rPr>
              <a:t>з</a:t>
            </a:r>
            <a:r>
              <a:rPr lang="uk-UA" sz="2200" b="1" spc="114" dirty="0" smtClean="0">
                <a:latin typeface="Times New Roman"/>
                <a:cs typeface="Times New Roman"/>
              </a:rPr>
              <a:t>  </a:t>
            </a:r>
            <a:r>
              <a:rPr lang="uk-UA" sz="2200" b="1" dirty="0" smtClean="0">
                <a:latin typeface="Times New Roman"/>
                <a:cs typeface="Times New Roman"/>
              </a:rPr>
              <a:t>1921</a:t>
            </a:r>
            <a:r>
              <a:rPr lang="uk-UA" sz="2200" b="1" spc="110" dirty="0" smtClean="0">
                <a:latin typeface="Times New Roman"/>
                <a:cs typeface="Times New Roman"/>
              </a:rPr>
              <a:t>  </a:t>
            </a:r>
            <a:r>
              <a:rPr lang="uk-UA" sz="2200" b="1" dirty="0" smtClean="0">
                <a:latin typeface="Times New Roman"/>
                <a:cs typeface="Times New Roman"/>
              </a:rPr>
              <a:t>по</a:t>
            </a:r>
            <a:r>
              <a:rPr lang="uk-UA" sz="2200" b="1" spc="120" dirty="0" smtClean="0">
                <a:latin typeface="Times New Roman"/>
                <a:cs typeface="Times New Roman"/>
              </a:rPr>
              <a:t>  </a:t>
            </a:r>
            <a:r>
              <a:rPr lang="uk-UA" sz="2200" b="1" dirty="0" smtClean="0">
                <a:latin typeface="Times New Roman"/>
                <a:cs typeface="Times New Roman"/>
              </a:rPr>
              <a:t>1923</a:t>
            </a:r>
            <a:r>
              <a:rPr lang="uk-UA" sz="2200" b="1" spc="110" dirty="0" smtClean="0">
                <a:latin typeface="Times New Roman"/>
                <a:cs typeface="Times New Roman"/>
              </a:rPr>
              <a:t>  </a:t>
            </a:r>
            <a:r>
              <a:rPr lang="uk-UA" sz="2200" b="1" spc="-25" dirty="0" smtClean="0">
                <a:latin typeface="Times New Roman"/>
                <a:cs typeface="Times New Roman"/>
              </a:rPr>
              <a:t>рр. </a:t>
            </a:r>
            <a:r>
              <a:rPr lang="uk-UA" sz="2200" b="1" dirty="0" smtClean="0">
                <a:latin typeface="Times New Roman"/>
                <a:cs typeface="Times New Roman"/>
              </a:rPr>
              <a:t>Сільське</a:t>
            </a:r>
            <a:r>
              <a:rPr lang="uk-UA" sz="2200" b="1" spc="175" dirty="0" smtClean="0">
                <a:latin typeface="Times New Roman"/>
                <a:cs typeface="Times New Roman"/>
              </a:rPr>
              <a:t> </a:t>
            </a:r>
            <a:r>
              <a:rPr lang="uk-UA" sz="2200" b="1" dirty="0" smtClean="0">
                <a:latin typeface="Times New Roman"/>
                <a:cs typeface="Times New Roman"/>
              </a:rPr>
              <a:t>господарство</a:t>
            </a:r>
            <a:r>
              <a:rPr lang="uk-UA" sz="2200" b="1" spc="170" dirty="0" smtClean="0">
                <a:latin typeface="Times New Roman"/>
                <a:cs typeface="Times New Roman"/>
              </a:rPr>
              <a:t> </a:t>
            </a:r>
            <a:r>
              <a:rPr lang="uk-UA" sz="2200" b="1" dirty="0" smtClean="0">
                <a:latin typeface="Times New Roman"/>
                <a:cs typeface="Times New Roman"/>
              </a:rPr>
              <a:t>та</a:t>
            </a:r>
            <a:r>
              <a:rPr lang="uk-UA" sz="2200" b="1" spc="170" dirty="0" smtClean="0">
                <a:latin typeface="Times New Roman"/>
                <a:cs typeface="Times New Roman"/>
              </a:rPr>
              <a:t> </a:t>
            </a:r>
            <a:r>
              <a:rPr lang="uk-UA" sz="2200" b="1" dirty="0" smtClean="0">
                <a:latin typeface="Times New Roman"/>
                <a:cs typeface="Times New Roman"/>
              </a:rPr>
              <a:t>промисловість</a:t>
            </a:r>
            <a:r>
              <a:rPr lang="uk-UA" sz="2200" b="1" spc="185" dirty="0" smtClean="0">
                <a:latin typeface="Times New Roman"/>
                <a:cs typeface="Times New Roman"/>
              </a:rPr>
              <a:t> </a:t>
            </a:r>
            <a:r>
              <a:rPr lang="uk-UA" sz="2200" b="1" dirty="0" smtClean="0">
                <a:latin typeface="Times New Roman"/>
                <a:cs typeface="Times New Roman"/>
              </a:rPr>
              <a:t>були</a:t>
            </a:r>
            <a:r>
              <a:rPr lang="uk-UA" sz="2200" b="1" spc="165" dirty="0" smtClean="0">
                <a:latin typeface="Times New Roman"/>
                <a:cs typeface="Times New Roman"/>
              </a:rPr>
              <a:t> </a:t>
            </a:r>
            <a:r>
              <a:rPr lang="uk-UA" sz="2200" b="1" dirty="0" smtClean="0">
                <a:latin typeface="Times New Roman"/>
                <a:cs typeface="Times New Roman"/>
              </a:rPr>
              <a:t>зруйновані,</a:t>
            </a:r>
            <a:r>
              <a:rPr lang="uk-UA" sz="2200" b="1" spc="175" dirty="0" smtClean="0">
                <a:latin typeface="Times New Roman"/>
                <a:cs typeface="Times New Roman"/>
              </a:rPr>
              <a:t> </a:t>
            </a:r>
            <a:r>
              <a:rPr lang="uk-UA" sz="2200" b="1" spc="-50" dirty="0" smtClean="0">
                <a:latin typeface="Times New Roman"/>
                <a:cs typeface="Times New Roman"/>
              </a:rPr>
              <a:t>а </a:t>
            </a:r>
            <a:r>
              <a:rPr lang="uk-UA" sz="2200" b="1" dirty="0" smtClean="0">
                <a:latin typeface="Times New Roman"/>
                <a:cs typeface="Times New Roman"/>
              </a:rPr>
              <a:t>збір</a:t>
            </a:r>
            <a:r>
              <a:rPr lang="uk-UA" sz="2200" b="1" spc="195" dirty="0" smtClean="0">
                <a:latin typeface="Times New Roman"/>
                <a:cs typeface="Times New Roman"/>
              </a:rPr>
              <a:t> </a:t>
            </a:r>
            <a:r>
              <a:rPr lang="uk-UA" sz="2200" b="1" dirty="0" smtClean="0">
                <a:latin typeface="Times New Roman"/>
                <a:cs typeface="Times New Roman"/>
              </a:rPr>
              <a:t>зерна</a:t>
            </a:r>
            <a:r>
              <a:rPr lang="uk-UA" sz="2200" b="1" spc="204" dirty="0" smtClean="0">
                <a:latin typeface="Times New Roman"/>
                <a:cs typeface="Times New Roman"/>
              </a:rPr>
              <a:t> </a:t>
            </a:r>
            <a:r>
              <a:rPr lang="uk-UA" sz="2200" b="1" dirty="0" smtClean="0">
                <a:latin typeface="Times New Roman"/>
                <a:cs typeface="Times New Roman"/>
              </a:rPr>
              <a:t>скоротився</a:t>
            </a:r>
            <a:r>
              <a:rPr lang="uk-UA" sz="2200" b="1" spc="215" dirty="0" smtClean="0">
                <a:latin typeface="Times New Roman"/>
                <a:cs typeface="Times New Roman"/>
              </a:rPr>
              <a:t> </a:t>
            </a:r>
            <a:r>
              <a:rPr lang="uk-UA" sz="2200" b="1" dirty="0" smtClean="0">
                <a:latin typeface="Times New Roman"/>
                <a:cs typeface="Times New Roman"/>
              </a:rPr>
              <a:t>більш</a:t>
            </a:r>
            <a:r>
              <a:rPr lang="uk-UA" sz="2200" b="1" spc="215" dirty="0" smtClean="0">
                <a:latin typeface="Times New Roman"/>
                <a:cs typeface="Times New Roman"/>
              </a:rPr>
              <a:t> </a:t>
            </a:r>
            <a:r>
              <a:rPr lang="uk-UA" sz="2200" b="1" dirty="0" smtClean="0">
                <a:latin typeface="Times New Roman"/>
                <a:cs typeface="Times New Roman"/>
              </a:rPr>
              <a:t>як</a:t>
            </a:r>
            <a:r>
              <a:rPr lang="uk-UA" sz="2200" b="1" spc="215" dirty="0" smtClean="0">
                <a:latin typeface="Times New Roman"/>
                <a:cs typeface="Times New Roman"/>
              </a:rPr>
              <a:t> </a:t>
            </a:r>
            <a:r>
              <a:rPr lang="uk-UA" sz="2200" b="1" dirty="0" smtClean="0">
                <a:latin typeface="Times New Roman"/>
                <a:cs typeface="Times New Roman"/>
              </a:rPr>
              <a:t>у</a:t>
            </a:r>
            <a:r>
              <a:rPr lang="uk-UA" sz="2200" b="1" spc="204" dirty="0" smtClean="0">
                <a:latin typeface="Times New Roman"/>
                <a:cs typeface="Times New Roman"/>
              </a:rPr>
              <a:t> </a:t>
            </a:r>
            <a:r>
              <a:rPr lang="uk-UA" sz="2200" b="1" dirty="0" smtClean="0">
                <a:latin typeface="Times New Roman"/>
                <a:cs typeface="Times New Roman"/>
              </a:rPr>
              <a:t>5</a:t>
            </a:r>
            <a:r>
              <a:rPr lang="uk-UA" sz="2200" b="1" spc="220" dirty="0" smtClean="0">
                <a:latin typeface="Times New Roman"/>
                <a:cs typeface="Times New Roman"/>
              </a:rPr>
              <a:t> </a:t>
            </a:r>
            <a:r>
              <a:rPr lang="uk-UA" sz="2200" b="1" dirty="0" smtClean="0">
                <a:latin typeface="Times New Roman"/>
                <a:cs typeface="Times New Roman"/>
              </a:rPr>
              <a:t>разів</a:t>
            </a:r>
            <a:r>
              <a:rPr lang="uk-UA" sz="2200" b="1" spc="204" dirty="0" smtClean="0">
                <a:latin typeface="Times New Roman"/>
                <a:cs typeface="Times New Roman"/>
              </a:rPr>
              <a:t> </a:t>
            </a:r>
            <a:r>
              <a:rPr lang="uk-UA" sz="2200" b="1" dirty="0" smtClean="0">
                <a:latin typeface="Times New Roman"/>
                <a:cs typeface="Times New Roman"/>
              </a:rPr>
              <a:t>і</a:t>
            </a:r>
            <a:r>
              <a:rPr lang="uk-UA" sz="2200" b="1" spc="210" dirty="0" smtClean="0">
                <a:latin typeface="Times New Roman"/>
                <a:cs typeface="Times New Roman"/>
              </a:rPr>
              <a:t> </a:t>
            </a:r>
            <a:r>
              <a:rPr lang="uk-UA" sz="2200" b="1" dirty="0" smtClean="0">
                <a:latin typeface="Times New Roman"/>
                <a:cs typeface="Times New Roman"/>
              </a:rPr>
              <a:t>причиною</a:t>
            </a:r>
            <a:r>
              <a:rPr lang="uk-UA" sz="2200" b="1" spc="229" dirty="0" smtClean="0">
                <a:latin typeface="Times New Roman"/>
                <a:cs typeface="Times New Roman"/>
              </a:rPr>
              <a:t> </a:t>
            </a:r>
            <a:r>
              <a:rPr lang="uk-UA" sz="2200" b="1" spc="-10" dirty="0" smtClean="0">
                <a:latin typeface="Times New Roman"/>
                <a:cs typeface="Times New Roman"/>
              </a:rPr>
              <a:t>цьому </a:t>
            </a:r>
            <a:r>
              <a:rPr lang="uk-UA" sz="2200" b="1" dirty="0" smtClean="0">
                <a:latin typeface="Times New Roman"/>
                <a:cs typeface="Times New Roman"/>
              </a:rPr>
              <a:t>була</a:t>
            </a:r>
            <a:r>
              <a:rPr lang="uk-UA" sz="2200" b="1" spc="-20" dirty="0" smtClean="0">
                <a:latin typeface="Times New Roman"/>
                <a:cs typeface="Times New Roman"/>
              </a:rPr>
              <a:t> </a:t>
            </a:r>
            <a:r>
              <a:rPr lang="uk-UA" sz="2200" b="1" dirty="0" smtClean="0">
                <a:latin typeface="Times New Roman"/>
                <a:cs typeface="Times New Roman"/>
              </a:rPr>
              <a:t>не</a:t>
            </a:r>
            <a:r>
              <a:rPr lang="uk-UA" sz="2200" b="1" spc="-15" dirty="0" smtClean="0">
                <a:latin typeface="Times New Roman"/>
                <a:cs typeface="Times New Roman"/>
              </a:rPr>
              <a:t> </a:t>
            </a:r>
            <a:r>
              <a:rPr lang="uk-UA" sz="2200" b="1" dirty="0" smtClean="0">
                <a:latin typeface="Times New Roman"/>
                <a:cs typeface="Times New Roman"/>
              </a:rPr>
              <a:t>тільки</a:t>
            </a:r>
            <a:r>
              <a:rPr lang="uk-UA" sz="2200" b="1" spc="-5" dirty="0" smtClean="0">
                <a:latin typeface="Times New Roman"/>
                <a:cs typeface="Times New Roman"/>
              </a:rPr>
              <a:t> </a:t>
            </a:r>
            <a:r>
              <a:rPr lang="uk-UA" sz="2200" b="1" dirty="0" smtClean="0">
                <a:latin typeface="Times New Roman"/>
                <a:cs typeface="Times New Roman"/>
              </a:rPr>
              <a:t>війна,</a:t>
            </a:r>
            <a:r>
              <a:rPr lang="uk-UA" sz="2200" b="1" spc="-5" dirty="0" smtClean="0">
                <a:latin typeface="Times New Roman"/>
                <a:cs typeface="Times New Roman"/>
              </a:rPr>
              <a:t> </a:t>
            </a:r>
            <a:r>
              <a:rPr lang="uk-UA" sz="2200" b="1" dirty="0" smtClean="0">
                <a:latin typeface="Times New Roman"/>
                <a:cs typeface="Times New Roman"/>
              </a:rPr>
              <a:t>а</a:t>
            </a:r>
            <a:r>
              <a:rPr lang="uk-UA" sz="2200" b="1" spc="-20" dirty="0" smtClean="0">
                <a:latin typeface="Times New Roman"/>
                <a:cs typeface="Times New Roman"/>
              </a:rPr>
              <a:t> </a:t>
            </a:r>
            <a:r>
              <a:rPr lang="uk-UA" sz="2200" b="1" dirty="0" smtClean="0">
                <a:latin typeface="Times New Roman"/>
                <a:cs typeface="Times New Roman"/>
              </a:rPr>
              <a:t>політика уряду</a:t>
            </a:r>
            <a:r>
              <a:rPr lang="uk-UA" sz="2200" b="1" spc="-20" dirty="0" smtClean="0">
                <a:latin typeface="Times New Roman"/>
                <a:cs typeface="Times New Roman"/>
              </a:rPr>
              <a:t> </a:t>
            </a:r>
            <a:r>
              <a:rPr lang="uk-UA" sz="2200" b="1" dirty="0" smtClean="0">
                <a:latin typeface="Times New Roman"/>
                <a:cs typeface="Times New Roman"/>
              </a:rPr>
              <a:t>─</a:t>
            </a:r>
            <a:r>
              <a:rPr lang="uk-UA" sz="2200" b="1" spc="-5" dirty="0" smtClean="0">
                <a:latin typeface="Times New Roman"/>
                <a:cs typeface="Times New Roman"/>
              </a:rPr>
              <a:t> </a:t>
            </a:r>
            <a:r>
              <a:rPr lang="uk-UA" sz="2200" b="1" dirty="0" smtClean="0">
                <a:latin typeface="Times New Roman"/>
                <a:cs typeface="Times New Roman"/>
              </a:rPr>
              <a:t>політика </a:t>
            </a:r>
            <a:r>
              <a:rPr lang="uk-UA" sz="2200" b="1" spc="-10" dirty="0" smtClean="0">
                <a:latin typeface="Times New Roman"/>
                <a:cs typeface="Times New Roman"/>
              </a:rPr>
              <a:t>«воєнного </a:t>
            </a:r>
            <a:r>
              <a:rPr lang="uk-UA" sz="2200" b="1" dirty="0" smtClean="0">
                <a:latin typeface="Times New Roman"/>
                <a:cs typeface="Times New Roman"/>
              </a:rPr>
              <a:t>комунізму».</a:t>
            </a:r>
            <a:r>
              <a:rPr lang="uk-UA" sz="2200" b="1" spc="395" dirty="0" smtClean="0">
                <a:latin typeface="Times New Roman"/>
                <a:cs typeface="Times New Roman"/>
              </a:rPr>
              <a:t>  </a:t>
            </a:r>
            <a:r>
              <a:rPr lang="uk-UA" sz="2200" b="1" dirty="0" smtClean="0">
                <a:latin typeface="Times New Roman"/>
                <a:cs typeface="Times New Roman"/>
              </a:rPr>
              <a:t>Також</a:t>
            </a:r>
            <a:r>
              <a:rPr lang="uk-UA" sz="2200" b="1" spc="409" dirty="0" smtClean="0">
                <a:latin typeface="Times New Roman"/>
                <a:cs typeface="Times New Roman"/>
              </a:rPr>
              <a:t>  </a:t>
            </a:r>
            <a:r>
              <a:rPr lang="uk-UA" sz="2200" b="1" dirty="0" smtClean="0">
                <a:latin typeface="Times New Roman"/>
                <a:cs typeface="Times New Roman"/>
              </a:rPr>
              <a:t>досить</a:t>
            </a:r>
            <a:r>
              <a:rPr lang="uk-UA" sz="2200" b="1" spc="390" dirty="0" smtClean="0">
                <a:latin typeface="Times New Roman"/>
                <a:cs typeface="Times New Roman"/>
              </a:rPr>
              <a:t>  </a:t>
            </a:r>
            <a:r>
              <a:rPr lang="uk-UA" sz="2200" b="1" dirty="0" smtClean="0">
                <a:latin typeface="Times New Roman"/>
                <a:cs typeface="Times New Roman"/>
              </a:rPr>
              <a:t>важливою</a:t>
            </a:r>
            <a:r>
              <a:rPr lang="uk-UA" sz="2200" b="1" spc="405" dirty="0" smtClean="0">
                <a:latin typeface="Times New Roman"/>
                <a:cs typeface="Times New Roman"/>
              </a:rPr>
              <a:t>  </a:t>
            </a:r>
            <a:r>
              <a:rPr lang="uk-UA" sz="2200" b="1" dirty="0" smtClean="0">
                <a:latin typeface="Times New Roman"/>
                <a:cs typeface="Times New Roman"/>
              </a:rPr>
              <a:t>причиною</a:t>
            </a:r>
            <a:r>
              <a:rPr lang="uk-UA" sz="2200" b="1" spc="405" dirty="0" smtClean="0">
                <a:latin typeface="Times New Roman"/>
                <a:cs typeface="Times New Roman"/>
              </a:rPr>
              <a:t>  </a:t>
            </a:r>
            <a:r>
              <a:rPr lang="uk-UA" sz="2200" b="1" spc="-10" dirty="0" smtClean="0">
                <a:latin typeface="Times New Roman"/>
                <a:cs typeface="Times New Roman"/>
              </a:rPr>
              <a:t>стала </a:t>
            </a:r>
            <a:r>
              <a:rPr lang="uk-UA" sz="2200" b="1" dirty="0" smtClean="0">
                <a:latin typeface="Times New Roman"/>
                <a:cs typeface="Times New Roman"/>
              </a:rPr>
              <a:t>посуха</a:t>
            </a:r>
            <a:r>
              <a:rPr lang="uk-UA" sz="2200" b="1" spc="225" dirty="0" smtClean="0">
                <a:latin typeface="Times New Roman"/>
                <a:cs typeface="Times New Roman"/>
              </a:rPr>
              <a:t> </a:t>
            </a:r>
            <a:r>
              <a:rPr lang="uk-UA" sz="2200" b="1" dirty="0" smtClean="0">
                <a:latin typeface="Times New Roman"/>
                <a:cs typeface="Times New Roman"/>
              </a:rPr>
              <a:t>1921</a:t>
            </a:r>
            <a:r>
              <a:rPr lang="uk-UA" sz="2200" b="1" spc="240" dirty="0" smtClean="0">
                <a:latin typeface="Times New Roman"/>
                <a:cs typeface="Times New Roman"/>
              </a:rPr>
              <a:t> </a:t>
            </a:r>
            <a:r>
              <a:rPr lang="uk-UA" sz="2200" b="1" dirty="0" smtClean="0">
                <a:latin typeface="Times New Roman"/>
                <a:cs typeface="Times New Roman"/>
              </a:rPr>
              <a:t>року,</a:t>
            </a:r>
            <a:r>
              <a:rPr lang="uk-UA" sz="2200" b="1" spc="240" dirty="0" smtClean="0">
                <a:latin typeface="Times New Roman"/>
                <a:cs typeface="Times New Roman"/>
              </a:rPr>
              <a:t> </a:t>
            </a:r>
            <a:r>
              <a:rPr lang="uk-UA" sz="2200" b="1" dirty="0" smtClean="0">
                <a:latin typeface="Times New Roman"/>
                <a:cs typeface="Times New Roman"/>
              </a:rPr>
              <a:t>що</a:t>
            </a:r>
            <a:r>
              <a:rPr lang="uk-UA" sz="2200" b="1" spc="229" dirty="0" smtClean="0">
                <a:latin typeface="Times New Roman"/>
                <a:cs typeface="Times New Roman"/>
              </a:rPr>
              <a:t> </a:t>
            </a:r>
            <a:r>
              <a:rPr lang="uk-UA" sz="2200" b="1" dirty="0" smtClean="0">
                <a:latin typeface="Times New Roman"/>
                <a:cs typeface="Times New Roman"/>
              </a:rPr>
              <a:t>охопила</a:t>
            </a:r>
            <a:r>
              <a:rPr lang="uk-UA" sz="2200" b="1" spc="235" dirty="0" smtClean="0">
                <a:latin typeface="Times New Roman"/>
                <a:cs typeface="Times New Roman"/>
              </a:rPr>
              <a:t> </a:t>
            </a:r>
            <a:r>
              <a:rPr lang="uk-UA" sz="2200" b="1" dirty="0" smtClean="0">
                <a:latin typeface="Times New Roman"/>
                <a:cs typeface="Times New Roman"/>
              </a:rPr>
              <a:t>південь</a:t>
            </a:r>
            <a:r>
              <a:rPr lang="uk-UA" sz="2200" b="1" spc="240" dirty="0" smtClean="0">
                <a:latin typeface="Times New Roman"/>
                <a:cs typeface="Times New Roman"/>
              </a:rPr>
              <a:t> </a:t>
            </a:r>
            <a:r>
              <a:rPr lang="uk-UA" sz="2200" b="1" dirty="0" smtClean="0">
                <a:latin typeface="Times New Roman"/>
                <a:cs typeface="Times New Roman"/>
              </a:rPr>
              <a:t>країни,</a:t>
            </a:r>
            <a:r>
              <a:rPr lang="uk-UA" sz="2200" b="1" spc="235" dirty="0" smtClean="0">
                <a:latin typeface="Times New Roman"/>
                <a:cs typeface="Times New Roman"/>
              </a:rPr>
              <a:t> </a:t>
            </a:r>
            <a:r>
              <a:rPr lang="uk-UA" sz="2200" b="1" spc="-20" dirty="0" smtClean="0">
                <a:latin typeface="Times New Roman"/>
                <a:cs typeface="Times New Roman"/>
              </a:rPr>
              <a:t>продовження </a:t>
            </a:r>
            <a:r>
              <a:rPr lang="uk-UA" sz="2200" b="1" dirty="0" smtClean="0">
                <a:latin typeface="Times New Roman"/>
                <a:cs typeface="Times New Roman"/>
              </a:rPr>
              <a:t>хлібозаготівлі,</a:t>
            </a:r>
            <a:r>
              <a:rPr lang="uk-UA" sz="2200" b="1" spc="665" dirty="0" smtClean="0">
                <a:latin typeface="Times New Roman"/>
                <a:cs typeface="Times New Roman"/>
              </a:rPr>
              <a:t> </a:t>
            </a:r>
            <a:r>
              <a:rPr lang="uk-UA" sz="2200" b="1" dirty="0" smtClean="0">
                <a:latin typeface="Times New Roman"/>
                <a:cs typeface="Times New Roman"/>
              </a:rPr>
              <a:t>продрозкладка</a:t>
            </a:r>
            <a:r>
              <a:rPr lang="uk-UA" sz="2200" b="1" spc="680" dirty="0" smtClean="0">
                <a:latin typeface="Times New Roman"/>
                <a:cs typeface="Times New Roman"/>
              </a:rPr>
              <a:t> </a:t>
            </a:r>
            <a:r>
              <a:rPr lang="uk-UA" sz="2200" b="1" dirty="0" smtClean="0">
                <a:latin typeface="Times New Roman"/>
                <a:cs typeface="Times New Roman"/>
              </a:rPr>
              <a:t>з</a:t>
            </a:r>
            <a:r>
              <a:rPr lang="uk-UA" sz="2200" b="1" spc="670" dirty="0" smtClean="0">
                <a:latin typeface="Times New Roman"/>
                <a:cs typeface="Times New Roman"/>
              </a:rPr>
              <a:t> </a:t>
            </a:r>
            <a:r>
              <a:rPr lang="uk-UA" sz="2200" b="1" dirty="0" smtClean="0">
                <a:latin typeface="Times New Roman"/>
                <a:cs typeface="Times New Roman"/>
              </a:rPr>
              <a:t>її</a:t>
            </a:r>
            <a:r>
              <a:rPr lang="uk-UA" sz="2200" b="1" spc="675" dirty="0" smtClean="0">
                <a:latin typeface="Times New Roman"/>
                <a:cs typeface="Times New Roman"/>
              </a:rPr>
              <a:t> </a:t>
            </a:r>
            <a:r>
              <a:rPr lang="uk-UA" sz="2200" b="1" dirty="0" smtClean="0">
                <a:latin typeface="Times New Roman"/>
                <a:cs typeface="Times New Roman"/>
              </a:rPr>
              <a:t>насильним</a:t>
            </a:r>
            <a:r>
              <a:rPr lang="uk-UA" sz="2200" b="1" spc="675" dirty="0" smtClean="0">
                <a:latin typeface="Times New Roman"/>
                <a:cs typeface="Times New Roman"/>
              </a:rPr>
              <a:t> </a:t>
            </a:r>
            <a:r>
              <a:rPr lang="uk-UA" sz="2200" b="1" spc="-10" dirty="0" smtClean="0">
                <a:latin typeface="Times New Roman"/>
                <a:cs typeface="Times New Roman"/>
              </a:rPr>
              <a:t>вилученням продовольства</a:t>
            </a:r>
            <a:r>
              <a:rPr lang="uk-UA" sz="2200" b="1" spc="-55" dirty="0" smtClean="0">
                <a:latin typeface="Times New Roman"/>
                <a:cs typeface="Times New Roman"/>
              </a:rPr>
              <a:t> </a:t>
            </a:r>
            <a:r>
              <a:rPr lang="uk-UA" sz="2200" b="1" dirty="0" smtClean="0">
                <a:latin typeface="Times New Roman"/>
                <a:cs typeface="Times New Roman"/>
              </a:rPr>
              <a:t>у</a:t>
            </a:r>
            <a:r>
              <a:rPr lang="uk-UA" sz="2200" b="1" spc="-50" dirty="0" smtClean="0">
                <a:latin typeface="Times New Roman"/>
                <a:cs typeface="Times New Roman"/>
              </a:rPr>
              <a:t> </a:t>
            </a:r>
            <a:r>
              <a:rPr lang="uk-UA" sz="2200" b="1" spc="-10" dirty="0" smtClean="0">
                <a:latin typeface="Times New Roman"/>
                <a:cs typeface="Times New Roman"/>
              </a:rPr>
              <a:t>селян.</a:t>
            </a:r>
            <a:endParaRPr lang="uk-UA" sz="2200" dirty="0">
              <a:latin typeface="Times New Roman"/>
              <a:cs typeface="Times New Roman"/>
            </a:endParaRPr>
          </a:p>
        </p:txBody>
      </p:sp>
    </p:spTree>
    <p:extLst>
      <p:ext uri="{BB962C8B-B14F-4D97-AF65-F5344CB8AC3E}">
        <p14:creationId xmlns:p14="http://schemas.microsoft.com/office/powerpoint/2010/main" val="952627651"/>
      </p:ext>
    </p:extLst>
  </p:cSld>
  <p:clrMapOvr>
    <a:masterClrMapping/>
  </p:clrMapOvr>
  <mc:AlternateContent xmlns:mc="http://schemas.openxmlformats.org/markup-compatibility/2006">
    <mc:Choice xmlns:p14="http://schemas.microsoft.com/office/powerpoint/2010/main" Requires="p14">
      <p:transition spd="slow" p14:dur="1500" advClick="0" advTm="9000">
        <p:split orient="vert"/>
      </p:transition>
    </mc:Choice>
    <mc:Fallback>
      <p:transition spd="slow" advClick="0" advTm="900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493819"/>
            <a:ext cx="9035055" cy="4480730"/>
          </a:xfrm>
          <a:prstGeom prst="rect">
            <a:avLst/>
          </a:prstGeom>
        </p:spPr>
      </p:pic>
      <p:sp>
        <p:nvSpPr>
          <p:cNvPr id="4" name="Прямоугольник 3"/>
          <p:cNvSpPr/>
          <p:nvPr/>
        </p:nvSpPr>
        <p:spPr>
          <a:xfrm>
            <a:off x="624399" y="570544"/>
            <a:ext cx="7786256" cy="1569660"/>
          </a:xfrm>
          <a:prstGeom prst="rect">
            <a:avLst/>
          </a:prstGeom>
        </p:spPr>
        <p:txBody>
          <a:bodyPr wrap="square">
            <a:spAutoFit/>
          </a:bodyPr>
          <a:lstStyle/>
          <a:p>
            <a:pPr algn="ctr"/>
            <a:r>
              <a:rPr lang="uk-UA" sz="2400" b="1" dirty="0" smtClean="0">
                <a:latin typeface="Times New Roman" panose="02020603050405020304" pitchFamily="18" charset="0"/>
                <a:cs typeface="Times New Roman" panose="02020603050405020304" pitchFamily="18" charset="0"/>
              </a:rPr>
              <a:t>З</a:t>
            </a:r>
            <a:r>
              <a:rPr lang="uk-UA" sz="2400" b="1" spc="-85" dirty="0" smtClean="0">
                <a:latin typeface="Times New Roman" panose="02020603050405020304" pitchFamily="18" charset="0"/>
                <a:cs typeface="Times New Roman" panose="02020603050405020304" pitchFamily="18" charset="0"/>
              </a:rPr>
              <a:t> </a:t>
            </a:r>
            <a:r>
              <a:rPr lang="uk-UA" sz="2400" b="1" spc="-35" dirty="0" smtClean="0">
                <a:latin typeface="Times New Roman" panose="02020603050405020304" pitchFamily="18" charset="0"/>
                <a:cs typeface="Times New Roman" panose="02020603050405020304" pitchFamily="18" charset="0"/>
              </a:rPr>
              <a:t>України</a:t>
            </a:r>
            <a:r>
              <a:rPr lang="uk-UA" sz="2400" b="1" spc="-7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лише</a:t>
            </a:r>
            <a:r>
              <a:rPr lang="uk-UA" sz="2400" b="1" spc="-7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за</a:t>
            </a:r>
            <a:r>
              <a:rPr lang="uk-UA" sz="2400" b="1" spc="-7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1921</a:t>
            </a:r>
            <a:r>
              <a:rPr lang="uk-UA" sz="2400" b="1" spc="-7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рік</a:t>
            </a:r>
            <a:r>
              <a:rPr lang="uk-UA" sz="2400" b="1" spc="-70" dirty="0" smtClean="0">
                <a:latin typeface="Times New Roman" panose="02020603050405020304" pitchFamily="18" charset="0"/>
                <a:cs typeface="Times New Roman" panose="02020603050405020304" pitchFamily="18" charset="0"/>
              </a:rPr>
              <a:t> </a:t>
            </a:r>
            <a:r>
              <a:rPr lang="uk-UA" sz="2400" b="1" spc="-25" dirty="0" smtClean="0">
                <a:latin typeface="Times New Roman" panose="02020603050405020304" pitchFamily="18" charset="0"/>
                <a:cs typeface="Times New Roman" panose="02020603050405020304" pitchFamily="18" charset="0"/>
              </a:rPr>
              <a:t>було</a:t>
            </a:r>
            <a:r>
              <a:rPr lang="uk-UA" sz="2400" b="1" spc="-7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вивезено</a:t>
            </a:r>
            <a:r>
              <a:rPr lang="uk-UA" sz="2400" b="1" spc="-6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22</a:t>
            </a:r>
            <a:r>
              <a:rPr lang="uk-UA" sz="2400" b="1" spc="-65" dirty="0" smtClean="0">
                <a:latin typeface="Times New Roman" panose="02020603050405020304" pitchFamily="18" charset="0"/>
                <a:cs typeface="Times New Roman" panose="02020603050405020304" pitchFamily="18" charset="0"/>
              </a:rPr>
              <a:t> </a:t>
            </a:r>
            <a:r>
              <a:rPr lang="uk-UA" sz="2400" b="1" spc="-20" dirty="0" smtClean="0">
                <a:latin typeface="Times New Roman" panose="02020603050405020304" pitchFamily="18" charset="0"/>
                <a:cs typeface="Times New Roman" panose="02020603050405020304" pitchFamily="18" charset="0"/>
              </a:rPr>
              <a:t>млн. </a:t>
            </a:r>
            <a:r>
              <a:rPr lang="uk-UA" sz="2400" b="1" spc="-25" dirty="0" smtClean="0">
                <a:latin typeface="Times New Roman" panose="02020603050405020304" pitchFamily="18" charset="0"/>
                <a:cs typeface="Times New Roman" panose="02020603050405020304" pitchFamily="18" charset="0"/>
              </a:rPr>
              <a:t>тон</a:t>
            </a:r>
            <a:r>
              <a:rPr lang="uk-UA" sz="2400" b="1" dirty="0" smtClean="0">
                <a:latin typeface="Times New Roman" panose="02020603050405020304" pitchFamily="18" charset="0"/>
                <a:cs typeface="Times New Roman" panose="02020603050405020304" pitchFamily="18" charset="0"/>
              </a:rPr>
              <a:t>	хліба та</a:t>
            </a:r>
            <a:r>
              <a:rPr lang="uk-UA" sz="2400" b="1" spc="-4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за</a:t>
            </a:r>
            <a:r>
              <a:rPr lang="uk-UA" sz="2400" b="1" spc="-2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1922</a:t>
            </a:r>
            <a:r>
              <a:rPr lang="uk-UA" sz="2400" b="1" spc="-45" dirty="0" smtClean="0">
                <a:latin typeface="Times New Roman" panose="02020603050405020304" pitchFamily="18" charset="0"/>
                <a:cs typeface="Times New Roman" panose="02020603050405020304" pitchFamily="18" charset="0"/>
              </a:rPr>
              <a:t> </a:t>
            </a:r>
            <a:r>
              <a:rPr lang="uk-UA" sz="2400" b="1" spc="-25" dirty="0" smtClean="0">
                <a:latin typeface="Times New Roman" panose="02020603050405020304" pitchFamily="18" charset="0"/>
                <a:cs typeface="Times New Roman" panose="02020603050405020304" pitchFamily="18" charset="0"/>
              </a:rPr>
              <a:t>рік</a:t>
            </a:r>
            <a:r>
              <a:rPr lang="uk-UA" sz="2400" b="1" dirty="0" smtClean="0">
                <a:latin typeface="Times New Roman" panose="02020603050405020304" pitchFamily="18" charset="0"/>
                <a:cs typeface="Times New Roman" panose="02020603050405020304" pitchFamily="18" charset="0"/>
              </a:rPr>
              <a:t>	більше</a:t>
            </a:r>
            <a:r>
              <a:rPr lang="uk-UA" sz="2400" b="1" spc="-7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20</a:t>
            </a:r>
            <a:r>
              <a:rPr lang="uk-UA" sz="2400" b="1" spc="-6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млн.</a:t>
            </a:r>
            <a:r>
              <a:rPr lang="uk-UA" sz="2400" b="1" spc="-6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тон</a:t>
            </a:r>
            <a:r>
              <a:rPr lang="uk-UA" sz="2400" b="1" spc="-60" dirty="0" smtClean="0">
                <a:latin typeface="Times New Roman" panose="02020603050405020304" pitchFamily="18" charset="0"/>
                <a:cs typeface="Times New Roman" panose="02020603050405020304" pitchFamily="18" charset="0"/>
              </a:rPr>
              <a:t> </a:t>
            </a:r>
            <a:r>
              <a:rPr lang="uk-UA" sz="2400" b="1" spc="-10" dirty="0" smtClean="0">
                <a:latin typeface="Times New Roman" panose="02020603050405020304" pitchFamily="18" charset="0"/>
                <a:cs typeface="Times New Roman" panose="02020603050405020304" pitchFamily="18" charset="0"/>
              </a:rPr>
              <a:t>зерна. </a:t>
            </a:r>
            <a:r>
              <a:rPr lang="uk-UA" sz="2400" b="1" dirty="0" smtClean="0">
                <a:latin typeface="Times New Roman" panose="02020603050405020304" pitchFamily="18" charset="0"/>
                <a:cs typeface="Times New Roman" panose="02020603050405020304" pitchFamily="18" charset="0"/>
              </a:rPr>
              <a:t>За</a:t>
            </a:r>
            <a:r>
              <a:rPr lang="uk-UA" sz="2400" b="1" spc="-6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три</a:t>
            </a:r>
            <a:r>
              <a:rPr lang="uk-UA" sz="2400" b="1" spc="-5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роки</a:t>
            </a:r>
            <a:r>
              <a:rPr lang="uk-UA" sz="2400" b="1" spc="-50" dirty="0" smtClean="0">
                <a:latin typeface="Times New Roman" panose="02020603050405020304" pitchFamily="18" charset="0"/>
                <a:cs typeface="Times New Roman" panose="02020603050405020304" pitchFamily="18" charset="0"/>
              </a:rPr>
              <a:t> </a:t>
            </a:r>
            <a:r>
              <a:rPr lang="uk-UA" sz="2400" b="1" spc="-20" dirty="0" smtClean="0">
                <a:latin typeface="Times New Roman" panose="02020603050405020304" pitchFamily="18" charset="0"/>
                <a:cs typeface="Times New Roman" panose="02020603050405020304" pitchFamily="18" charset="0"/>
              </a:rPr>
              <a:t>було</a:t>
            </a:r>
            <a:r>
              <a:rPr lang="uk-UA" sz="2400" b="1" spc="-4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від</a:t>
            </a:r>
            <a:r>
              <a:rPr lang="uk-UA" sz="2400" b="1" spc="-5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5</a:t>
            </a:r>
            <a:r>
              <a:rPr lang="uk-UA" sz="2400" b="1" spc="-5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до</a:t>
            </a:r>
            <a:r>
              <a:rPr lang="uk-UA" sz="2400" b="1" spc="-5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7</a:t>
            </a:r>
            <a:r>
              <a:rPr lang="uk-UA" sz="2400" b="1" spc="-55"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млн.</a:t>
            </a:r>
            <a:r>
              <a:rPr lang="uk-UA" sz="2400" b="1" spc="-40" dirty="0" smtClean="0">
                <a:latin typeface="Times New Roman" panose="02020603050405020304" pitchFamily="18" charset="0"/>
                <a:cs typeface="Times New Roman" panose="02020603050405020304" pitchFamily="18" charset="0"/>
              </a:rPr>
              <a:t> </a:t>
            </a:r>
            <a:r>
              <a:rPr lang="uk-UA" sz="2400" b="1" spc="-35" dirty="0" smtClean="0">
                <a:latin typeface="Times New Roman" panose="02020603050405020304" pitchFamily="18" charset="0"/>
                <a:cs typeface="Times New Roman" panose="02020603050405020304" pitchFamily="18" charset="0"/>
              </a:rPr>
              <a:t>голодуючих,</a:t>
            </a:r>
            <a:r>
              <a:rPr lang="uk-UA" sz="2400" b="1" spc="-50" dirty="0" smtClean="0">
                <a:latin typeface="Times New Roman" panose="02020603050405020304" pitchFamily="18" charset="0"/>
                <a:cs typeface="Times New Roman" panose="02020603050405020304" pitchFamily="18" charset="0"/>
              </a:rPr>
              <a:t> </a:t>
            </a:r>
            <a:r>
              <a:rPr lang="uk-UA" sz="2400" b="1" dirty="0" smtClean="0">
                <a:latin typeface="Times New Roman" panose="02020603050405020304" pitchFamily="18" charset="0"/>
                <a:cs typeface="Times New Roman" panose="02020603050405020304" pitchFamily="18" charset="0"/>
              </a:rPr>
              <a:t>з</a:t>
            </a:r>
            <a:r>
              <a:rPr lang="uk-UA" sz="2400" b="1" spc="-60" dirty="0" smtClean="0">
                <a:latin typeface="Times New Roman" panose="02020603050405020304" pitchFamily="18" charset="0"/>
                <a:cs typeface="Times New Roman" panose="02020603050405020304" pitchFamily="18" charset="0"/>
              </a:rPr>
              <a:t> </a:t>
            </a:r>
            <a:r>
              <a:rPr lang="uk-UA" sz="2400" b="1" spc="-25" dirty="0" smtClean="0">
                <a:latin typeface="Times New Roman" panose="02020603050405020304" pitchFamily="18" charset="0"/>
                <a:cs typeface="Times New Roman" panose="02020603050405020304" pitchFamily="18" charset="0"/>
              </a:rPr>
              <a:t>них </a:t>
            </a:r>
            <a:r>
              <a:rPr lang="uk-UA" sz="2400" b="1" spc="-20" dirty="0" smtClean="0">
                <a:latin typeface="Times New Roman" panose="02020603050405020304" pitchFamily="18" charset="0"/>
                <a:cs typeface="Times New Roman" panose="02020603050405020304" pitchFamily="18" charset="0"/>
              </a:rPr>
              <a:t>померли</a:t>
            </a:r>
            <a:r>
              <a:rPr lang="uk-UA" sz="2400" b="1" spc="-65" dirty="0" smtClean="0">
                <a:latin typeface="Times New Roman" panose="02020603050405020304" pitchFamily="18" charset="0"/>
                <a:cs typeface="Times New Roman" panose="02020603050405020304" pitchFamily="18" charset="0"/>
              </a:rPr>
              <a:t> </a:t>
            </a:r>
            <a:r>
              <a:rPr lang="uk-UA" sz="2400" b="1" spc="-10" dirty="0" smtClean="0">
                <a:latin typeface="Times New Roman" panose="02020603050405020304" pitchFamily="18" charset="0"/>
                <a:cs typeface="Times New Roman" panose="02020603050405020304" pitchFamily="18" charset="0"/>
              </a:rPr>
              <a:t>1,5-</a:t>
            </a:r>
            <a:r>
              <a:rPr lang="uk-UA" sz="2400" b="1" dirty="0" smtClean="0">
                <a:latin typeface="Times New Roman" panose="02020603050405020304" pitchFamily="18" charset="0"/>
                <a:cs typeface="Times New Roman" panose="02020603050405020304" pitchFamily="18" charset="0"/>
              </a:rPr>
              <a:t>2</a:t>
            </a:r>
            <a:r>
              <a:rPr lang="uk-UA" sz="2400" b="1" spc="-60" dirty="0" smtClean="0">
                <a:latin typeface="Times New Roman" panose="02020603050405020304" pitchFamily="18" charset="0"/>
                <a:cs typeface="Times New Roman" panose="02020603050405020304" pitchFamily="18" charset="0"/>
              </a:rPr>
              <a:t> </a:t>
            </a:r>
            <a:r>
              <a:rPr lang="uk-UA" sz="2400" b="1" spc="-20" dirty="0" smtClean="0">
                <a:latin typeface="Times New Roman" panose="02020603050405020304" pitchFamily="18" charset="0"/>
                <a:cs typeface="Times New Roman" panose="02020603050405020304" pitchFamily="18" charset="0"/>
              </a:rPr>
              <a:t>млн.</a:t>
            </a:r>
            <a:endParaRPr 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390685"/>
      </p:ext>
    </p:extLst>
  </p:cSld>
  <p:clrMapOvr>
    <a:masterClrMapping/>
  </p:clrMapOvr>
  <mc:AlternateContent xmlns:mc="http://schemas.openxmlformats.org/markup-compatibility/2006">
    <mc:Choice xmlns:p14="http://schemas.microsoft.com/office/powerpoint/2010/main" Requires="p14">
      <p:transition spd="slow" p14:dur="1500" advClick="0" advTm="7000">
        <p:split orient="vert"/>
      </p:transition>
    </mc:Choice>
    <mc:Fallback>
      <p:transition spd="slow" advClick="0" advTm="700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Tree>
    <p:extLst>
      <p:ext uri="{BB962C8B-B14F-4D97-AF65-F5344CB8AC3E}">
        <p14:creationId xmlns:p14="http://schemas.microsoft.com/office/powerpoint/2010/main" val="2373452708"/>
      </p:ext>
    </p:extLst>
  </p:cSld>
  <p:clrMapOvr>
    <a:masterClrMapping/>
  </p:clrMapOvr>
  <mc:AlternateContent xmlns:mc="http://schemas.openxmlformats.org/markup-compatibility/2006">
    <mc:Choice xmlns:p14="http://schemas.microsoft.com/office/powerpoint/2010/main" Requires="p14">
      <p:transition spd="slow" p14:dur="1500" advClick="0" advTm="5000">
        <p:split orient="vert"/>
      </p:transition>
    </mc:Choice>
    <mc:Fallback>
      <p:transition spd="slow" advClick="0" advTm="5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7992"/>
            <a:ext cx="9144000" cy="6822015"/>
          </a:xfrm>
          <a:prstGeom prst="rect">
            <a:avLst/>
          </a:prstGeom>
        </p:spPr>
      </p:pic>
    </p:spTree>
    <p:extLst>
      <p:ext uri="{BB962C8B-B14F-4D97-AF65-F5344CB8AC3E}">
        <p14:creationId xmlns:p14="http://schemas.microsoft.com/office/powerpoint/2010/main" val="941256883"/>
      </p:ext>
    </p:extLst>
  </p:cSld>
  <p:clrMapOvr>
    <a:masterClrMapping/>
  </p:clrMapOvr>
  <mc:AlternateContent xmlns:mc="http://schemas.openxmlformats.org/markup-compatibility/2006">
    <mc:Choice xmlns:p14="http://schemas.microsoft.com/office/powerpoint/2010/main" Requires="p14">
      <p:transition spd="slow" p14:dur="1500" advClick="0" advTm="5000">
        <p:split orient="vert"/>
      </p:transition>
    </mc:Choice>
    <mc:Fallback>
      <p:transition spd="slow" advClick="0" advTm="500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r="17713"/>
          <a:stretch/>
        </p:blipFill>
        <p:spPr>
          <a:xfrm>
            <a:off x="0" y="2327167"/>
            <a:ext cx="7309212" cy="4572396"/>
          </a:xfrm>
          <a:prstGeom prst="rect">
            <a:avLst/>
          </a:prstGeom>
        </p:spPr>
      </p:pic>
      <p:sp>
        <p:nvSpPr>
          <p:cNvPr id="3" name="Прямоугольник 2"/>
          <p:cNvSpPr/>
          <p:nvPr/>
        </p:nvSpPr>
        <p:spPr>
          <a:xfrm>
            <a:off x="429490" y="363141"/>
            <a:ext cx="8257308" cy="2462213"/>
          </a:xfrm>
          <a:prstGeom prst="rect">
            <a:avLst/>
          </a:prstGeom>
        </p:spPr>
        <p:txBody>
          <a:bodyPr wrap="square">
            <a:spAutoFit/>
          </a:bodyPr>
          <a:lstStyle/>
          <a:p>
            <a:pPr indent="457200" algn="just"/>
            <a:r>
              <a:rPr lang="uk-UA" sz="2200" b="1" dirty="0" smtClean="0">
                <a:latin typeface="Times New Roman" panose="02020603050405020304" pitchFamily="18" charset="0"/>
                <a:cs typeface="Times New Roman" panose="02020603050405020304" pitchFamily="18" charset="0"/>
              </a:rPr>
              <a:t>У 1929 році в Україні було розкуркулено майже 200 тис. селянських господарств, але це не дало наслідків, хлібозаготівельний план зменшувався з кожним роком. Тому уряд, для виконання плану, вирішив перевести Україну на блокадне становище: райони, села, що не виконували план, заносилися на «чорну дошку» ─ це прирікало людей на голодну смерть.</a:t>
            </a:r>
            <a:endParaRPr lang="uk-UA" sz="22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7051964" y="3885257"/>
            <a:ext cx="2092036" cy="2972743"/>
          </a:xfrm>
          <a:prstGeom prst="rect">
            <a:avLst/>
          </a:prstGeom>
        </p:spPr>
      </p:pic>
    </p:spTree>
    <p:extLst>
      <p:ext uri="{BB962C8B-B14F-4D97-AF65-F5344CB8AC3E}">
        <p14:creationId xmlns:p14="http://schemas.microsoft.com/office/powerpoint/2010/main" val="4163487219"/>
      </p:ext>
    </p:extLst>
  </p:cSld>
  <p:clrMapOvr>
    <a:masterClrMapping/>
  </p:clrMapOvr>
  <mc:AlternateContent xmlns:mc="http://schemas.openxmlformats.org/markup-compatibility/2006">
    <mc:Choice xmlns:p14="http://schemas.microsoft.com/office/powerpoint/2010/main" Requires="p14">
      <p:transition spd="slow" p14:dur="1500" advClick="0" advTm="9000">
        <p:split orient="vert"/>
      </p:transition>
    </mc:Choice>
    <mc:Fallback>
      <p:transition spd="slow" advClick="0" advTm="9000">
        <p:split orient="vert"/>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TotalTime>
  <Words>782</Words>
  <Application>Microsoft Office PowerPoint</Application>
  <PresentationFormat>Экран (4:3)</PresentationFormat>
  <Paragraphs>45</Paragraphs>
  <Slides>34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34</vt:i4>
      </vt:variant>
    </vt:vector>
  </HeadingPairs>
  <TitlesOfParts>
    <vt:vector size="40" baseType="lpstr">
      <vt:lpstr>Arial</vt:lpstr>
      <vt:lpstr>Calibri</vt:lpstr>
      <vt:lpstr>Calibri Light</vt:lpstr>
      <vt:lpstr>Cambria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L530</dc:creator>
  <cp:lastModifiedBy>L530</cp:lastModifiedBy>
  <cp:revision>40</cp:revision>
  <dcterms:created xsi:type="dcterms:W3CDTF">2022-10-19T10:53:46Z</dcterms:created>
  <dcterms:modified xsi:type="dcterms:W3CDTF">2022-10-24T06:51:02Z</dcterms:modified>
</cp:coreProperties>
</file>