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3" r:id="rId10"/>
    <p:sldId id="264" r:id="rId11"/>
    <p:sldId id="265" r:id="rId12"/>
    <p:sldId id="269" r:id="rId13"/>
    <p:sldId id="266" r:id="rId14"/>
    <p:sldId id="270" r:id="rId15"/>
  </p:sldIdLst>
  <p:sldSz cx="8388350" cy="5715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8" y="78"/>
      </p:cViewPr>
      <p:guideLst>
        <p:guide orient="horz" pos="1800"/>
        <p:guide pos="26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126" y="1775356"/>
            <a:ext cx="7130098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253" y="3238500"/>
            <a:ext cx="5871845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1554" y="228866"/>
            <a:ext cx="1887379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418" y="228866"/>
            <a:ext cx="552233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22" y="3672418"/>
            <a:ext cx="7130098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622" y="2422261"/>
            <a:ext cx="7130098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417" y="1333500"/>
            <a:ext cx="3704855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4078" y="1333500"/>
            <a:ext cx="3704855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418" y="1279262"/>
            <a:ext cx="370631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418" y="1812396"/>
            <a:ext cx="370631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61167" y="1279262"/>
            <a:ext cx="370776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1167" y="1812396"/>
            <a:ext cx="370776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19" y="227543"/>
            <a:ext cx="2759709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9612" y="227542"/>
            <a:ext cx="468932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419" y="1195918"/>
            <a:ext cx="2759709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175" y="4000500"/>
            <a:ext cx="503301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44175" y="510646"/>
            <a:ext cx="503301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4175" y="4472782"/>
            <a:ext cx="503301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5E9EFF"/>
            </a:gs>
            <a:gs pos="39999">
              <a:srgbClr val="85C2FF"/>
            </a:gs>
            <a:gs pos="70000">
              <a:srgbClr val="FFFF0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18" y="228865"/>
            <a:ext cx="754951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418" y="1333500"/>
            <a:ext cx="7549515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19417" y="5296960"/>
            <a:ext cx="195728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66020" y="5296960"/>
            <a:ext cx="2656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11651" y="5296960"/>
            <a:ext cx="195728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нь Гідності та Свободи в Україні - коли відзначають пам&amp;#39;ятну дату, з  якого року вона існує - новини ZIKUA.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057" y="121196"/>
            <a:ext cx="9144000" cy="5715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743" y="1993405"/>
            <a:ext cx="7772400" cy="1442185"/>
          </a:xfrm>
        </p:spPr>
        <p:txBody>
          <a:bodyPr>
            <a:noAutofit/>
          </a:bodyPr>
          <a:lstStyle/>
          <a:p>
            <a:r>
              <a:rPr lang="uk-UA" sz="5400" b="1" dirty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FFFF00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«Тільки в єдності </a:t>
            </a:r>
            <a:br>
              <a:rPr lang="uk-UA" sz="5400" b="1" dirty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FFFF00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ln w="12700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FFFF00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сила»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FFFF00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543" y="3577580"/>
            <a:ext cx="6400800" cy="432048"/>
          </a:xfrm>
        </p:spPr>
        <p:txBody>
          <a:bodyPr>
            <a:normAutofit/>
          </a:bodyPr>
          <a:lstStyle/>
          <a:p>
            <a:r>
              <a:rPr lang="uk-UA" sz="20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Віртуальна виставка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727" y="1211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БІОТЕХНОЛОГІЧНИЙ УНІВЕРСИТЕТ</a:t>
            </a:r>
          </a:p>
          <a:p>
            <a:pPr algn="ctr"/>
            <a:r>
              <a:rPr lang="ru-RU" sz="2000" b="1" dirty="0">
                <a:ln w="0"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БІБЛІОТЕКА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055" y="769269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Майдан. Революція духу [Текст] : мистецько-культуролог. проект / авт. і куратор проекту А.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Мухарський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– Київ : Наш формат, 2015. – 312 с. : іл.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Книга-калейдоскоп, в якій зібрані відверті й критичні погляди на Українську революцію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рр., емоції без купюр і деталі, що залишились за кадром медіа.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Публічні інтелектуали, громадські діячі, філософи, історики, письменники, художники, герої й очевидці революційних днів української історії в щоденниках, есе й ексклюзивних інтерв’ю розповіли про темний і світлий бік Майдану, версії причин і наслідків, «білих плям» і таємничих збігів у подіях листопада – лютого 2014 року.</a:t>
            </a:r>
          </a:p>
        </p:txBody>
      </p:sp>
      <p:pic>
        <p:nvPicPr>
          <p:cNvPr id="4098" name="Picture 2" descr="Майдан. (Р)еволюція дух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43" y="769269"/>
            <a:ext cx="2555256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0079" y="786772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Кошкіна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С.    Майдан. Нерозказана історія [Текст] / С.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Кошкіна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‒ Київ :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Брайт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Стар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Паблішинг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2015. ‒ 394 с.</a:t>
            </a:r>
          </a:p>
          <a:p>
            <a:pPr indent="457200" algn="just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цій книзі зібрані відверті інтерв'ю з головними персонажами тієї історичної зими. Персонажами, що перебували по обидва боки барикад.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80 відсотків контенту є унікальним – дані та свідчення очевидців публікуються вперше. Завдання – максимально точно реконструювати події, насамперед кулуарні, процеси, які були приховані від очей тих, хто мерз на площах, але які безпосередньо вплинули на результат Революції Гідності.</a:t>
            </a:r>
          </a:p>
          <a:p>
            <a:pPr indent="45720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Нові надходження літератури - Бібліотека Уманського НУС"/>
          <p:cNvPicPr>
            <a:picLocks noChangeAspect="1" noChangeArrowheads="1"/>
          </p:cNvPicPr>
          <p:nvPr/>
        </p:nvPicPr>
        <p:blipFill>
          <a:blip r:embed="rId2" cstate="print"/>
          <a:srcRect l="2857" t="571"/>
          <a:stretch>
            <a:fillRect/>
          </a:stretch>
        </p:blipFill>
        <p:spPr bwMode="auto">
          <a:xfrm>
            <a:off x="305743" y="607748"/>
            <a:ext cx="2808312" cy="39646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063" y="154002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Євромайдан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: хроніка в новелах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[Текст].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Брустурів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Discursus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2014.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216 с.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книги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увійшли кращі тексти, подані на конкурс «Новела по-українськи», який проводив журнал «Країна». Куратор конкурсу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Олана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Павлова у передмові зауважує: «Цієї зими ми багато нового про себе дізналися. Що синьо-жовтий прапор на спині може суттєво зігріти на морозі, а під червоно-чорним взагалі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спекотно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Що ялинку можна не забирати до літа, а президента так довго тримати не варто. Що коли треба, зможемо знайти бронежилет для друга. Що рецепт коктейлю Молотова настільки простий, а центр Києва з легкістю перетворюється на Січ. Що на вулицях європейської столиці влада може стріляти у перехожих. Що червоний хрест на рукаві не рятує від кулі снайпера. Що можна не спати ніч, читаючи новини. Що війна буває так близько. Що добро перемагає зло. І не тільки у казках, а й у касках. Ми не знали, що у повітрі свободи так багато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сльозогінного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газу. Як ним дихати, ми тільки вчимося потрохи. І дуже не хочеться забувати це вміння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нига «Євромайдан: хроніка в новелах» – фото №1"/>
          <p:cNvPicPr>
            <a:picLocks noChangeAspect="1" noChangeArrowheads="1"/>
          </p:cNvPicPr>
          <p:nvPr/>
        </p:nvPicPr>
        <p:blipFill>
          <a:blip r:embed="rId2" cstate="print"/>
          <a:srcRect l="1899" r="3127" b="4999"/>
          <a:stretch>
            <a:fillRect/>
          </a:stretch>
        </p:blipFill>
        <p:spPr bwMode="auto">
          <a:xfrm>
            <a:off x="305743" y="769268"/>
            <a:ext cx="273833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7473" y="625252"/>
            <a:ext cx="52727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Аваков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А. Б. Зелений зошит [Текст] :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ст. / А. Б.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Аваков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; пер. на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м.: Л. А. Логвиненка, В. М.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Верховеня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; ред. Н. Б.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Статівко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М. С.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Мендор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– Харків : Фоліо, 2018. – 154 с. 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Цей збірник – вибрані статті, есеї та публікації в пресі й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Фейсбуку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Арсена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Авакова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Книга охоплює один з найскладніших періодів новітньої історії України: з 1 січня 2014 року до осені 2017-го. Іноді це абстрактні тексти, іноді рефлексія чи емоції у відповідь на вир тогочасних подій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Аваков Арсен - Зелений зошит | Книжкова Хата - магазин цікавих книг! м.  Коломия, вул. Чорновола,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98" y="265212"/>
            <a:ext cx="2235457" cy="30243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898" y="331114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Роки – від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перемоги Революції Гідності до сьогоднішніх днів – через відчай і безсилля анексії Криму, захоплення частини Донбасу, війну, горе і доблесть... Через становлення емоцій чергового періоду історичної боротьби за незалежність, національної самосвідомості, через велику щоденну роботу запуску глобальної державної реформи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Кожній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публікації збірки передує хроніка того дня, коли її було опубліковано, – іноді це нерозривно підказує бекґраунд посту, його настрій, інколи ні, але завжди дає змогу читачеві вибудувати свої часові ремінісценції до цього непростого часу.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Київ відзначає День Гідності та Свободи (програма заходів) - Глав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825" y="0"/>
            <a:ext cx="9144000" cy="5715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711" y="265213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Майдан 2004 року та Революція Гідності 2013 року стали символом Свободи та Гідності українського народу та залишили визначальний і незабутній слід в історії.</a:t>
            </a:r>
          </a:p>
          <a:p>
            <a:pPr indent="457200" algn="ctr"/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Шануймо пам’ять тих, хто віддав своє життя заради вільної України.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ьогодні в Україні — День Гідності та Свободи — ІА «Вчасно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3" y="1553483"/>
            <a:ext cx="8280920" cy="41433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743" y="193205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 листопада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відзначає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Саме цими днями в Україні розпочалися Помаранчева революція 2004 року та Революція Гідності 2013-2014 років. Ці події змінили історію нашої країни. Цього дня українці віддають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патріотизму й мужності громадян, що піднялися на захист демократичних цінностей, прав і свобод людини, національних інтересів нашої держави та її європейського вибору.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eate meme &amp;quot;revolution date, day gdnet that freedom, Ukrainians &amp;quot; -  Pictures -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01" y="193204"/>
            <a:ext cx="378245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94175" y="127332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Українськими режисерами створено чимало кінострічок про Майдан. Не залишили без уваги революцію й письменники. Вони працювали над створенням творів про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серед яких – спогади, документи, збірки поезій, фотоальбоми, аби жодна година важливого періоду в житті України не залишилася забутою.</a:t>
            </a:r>
          </a:p>
        </p:txBody>
      </p:sp>
      <p:pic>
        <p:nvPicPr>
          <p:cNvPr id="15364" name="Picture 4" descr="Революція Гідності: топ-5 найкращих фільмів | Факти IC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8" y="2785492"/>
            <a:ext cx="378720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Герои Майдана: люди, без которых Революция достоинства не состоялась бы |  Факты IC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43" y="265213"/>
            <a:ext cx="3528392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727" y="3001516"/>
            <a:ext cx="8004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Наукова бібліотека пропонує віртуальну виставку «Тільки в єдності наша сила». Це лише невеликий крок до увічнення сили духу і стійкості громадян, завдяки яким змінено хід історії нашої держави, гідного вшанування подвигу Героїв, які віддали своє життя під час Революції Гідності, захищаючи та відстоюючи права і свободи людини, європейське майбутнє України. 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Пропоновані видання не залишать байдужим жодного з вас. Ці книги писали українські журналісти, письменники, поети, звичайні люди, щоб розповісти про Героїв Революції Гідності, про те як вони жили, що любили, у що вірили, за що стояли і помирали на Майдані…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9785" y="409228"/>
            <a:ext cx="43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На Майдані життя б’ється серце надії!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На Майдані життя стали доньки й сини!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Україно моя, чи здобудеться мрія,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За яку свою кров ми в цей день пролили…»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Шпирко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6023" y="337220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Вітер, М. Літопис Революції Гідності [Текст] / М. Вітер. – Львів : Піраміда, 2017. – 279 с. : іл., фото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уже стає історією, відходить на другий план на тлі російської військової агресії. Існує небезпека, що ця велика подія в житті нашої епохи з часом втратить свою значимість, буде по-іншому трактована різними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псевдоісториками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Так вже було з багатьма визначними сторінками історії України. Тому дуже важливо зберегти і передати нащадкам правду про події, настрої, трагедії і перемоги того часу.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Ця книга не претендує на професійний історичний чи політологічний аналіз Революції Гідності. Я не берусь оцінювати внесок опозиційних партій у перемогу. Їх роль була дуже велика як в матеріальному, так і у фінансовому та організаційному забезпеченні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починаючи з перших днів протестів. Ця тема потребує окремого дослідження. Основна увага в книзі приділяється правдивому опису подій, людей, того духу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взаємопідтримки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 самопожертви, що панував на Майдані.»</a:t>
            </a:r>
          </a:p>
          <a:p>
            <a:pPr indent="45720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Нові надходження літератури - Бібліотека Уманського НУС"/>
          <p:cNvPicPr>
            <a:picLocks noChangeAspect="1" noChangeArrowheads="1"/>
          </p:cNvPicPr>
          <p:nvPr/>
        </p:nvPicPr>
        <p:blipFill>
          <a:blip r:embed="rId2" cstate="print"/>
          <a:srcRect l="2070" t="1429"/>
          <a:stretch>
            <a:fillRect/>
          </a:stretch>
        </p:blipFill>
        <p:spPr bwMode="auto">
          <a:xfrm>
            <a:off x="210047" y="697260"/>
            <a:ext cx="24681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0039" y="841276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Брати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Капранови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Майдан. Таємні файли [Текст] / Брати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Капранови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– Київ : Нора-Друк, 2017. – 317 с. – (Цілком таємно!).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Настав час дізнатися правду про Майдан.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Революції брали участь мільйони, але що насправді сталося тоді, й досі залишається таємницею. Що відбулося за лаштунками Майдану? Хто платив за Революцію? Як ділили владу переможці? Хто і чому здав Крим та Донецьк? Яким дивом встояли Одеса і Харків?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Герої цього журналістського розслідування не тільки ті, хто стояв на сцені, але й ті, хто ховався за лаштунками, хто їздив до Януковича і хто сперечався з Європою, захоплював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адмінбудівлі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сидів у буцегарнях, а також воював, лікував, працював для того, щоб Революція перемогла.</a:t>
            </a:r>
          </a:p>
          <a:p>
            <a:pPr indent="457200"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library.udau.edu.ua/assets/images/news-img/2020/novi-2/skan.10.jpg"/>
          <p:cNvPicPr>
            <a:picLocks noChangeAspect="1" noChangeArrowheads="1"/>
          </p:cNvPicPr>
          <p:nvPr/>
        </p:nvPicPr>
        <p:blipFill>
          <a:blip r:embed="rId2" cstate="print"/>
          <a:srcRect t="1852" r="1270" b="1852"/>
          <a:stretch>
            <a:fillRect/>
          </a:stretch>
        </p:blipFill>
        <p:spPr bwMode="auto">
          <a:xfrm>
            <a:off x="290959" y="816790"/>
            <a:ext cx="2509536" cy="36248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908" y="184326"/>
            <a:ext cx="55056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М. Приватний щоденник. Майдан. Війна... [Текст] / М.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- Львів : ЛА «Піраміда», 2015. - 354 с.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«Приватний щоденник», мабуть,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найочікуваніша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книжка Марії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якою відома українська письменниця «загартовує правдою» про ексклюзивні події Майдану та триваючої війни, учасником чи свідком яких вона була. Це свого роду хроніка, що починається з кінця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 до середини літа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року. І крізь цю призму письменниця дуже зворушливо і дуже чуттєво описує маленькі історії українських родин, життя яких болючими втратами та глибокими ранами назавжди змінив Майдан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... змінила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війна... А ще – свої історії «про конкретні битви за дуже конкретних людей». </a:t>
            </a:r>
          </a:p>
        </p:txBody>
      </p:sp>
      <p:pic>
        <p:nvPicPr>
          <p:cNvPr id="6146" name="Picture 2" descr="Книга «Приватний щоденник. Майдан. Війна...» – Марія Матіос, купити за  ціною 187.00 на YAKABOO: 978-966-441-417-0"/>
          <p:cNvPicPr>
            <a:picLocks noChangeAspect="1" noChangeArrowheads="1"/>
          </p:cNvPicPr>
          <p:nvPr/>
        </p:nvPicPr>
        <p:blipFill>
          <a:blip r:embed="rId2" cstate="print"/>
          <a:srcRect l="5698" r="3127" b="5000"/>
          <a:stretch>
            <a:fillRect/>
          </a:stretch>
        </p:blipFill>
        <p:spPr bwMode="auto">
          <a:xfrm>
            <a:off x="305743" y="253684"/>
            <a:ext cx="2232248" cy="3118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5743" y="3432195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час, «коли музи здебільше мовчать, а говорить зброя», Марія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Матіос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розпочинає «особисту війну і боротьбу» за «кожну конкретну людину» – боротьбу за свою Націю. У найдраматичніші та найкривавіші дні Майдану вона боронить Націю від звірств Беркута та ошаленілих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тітушок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; у київському СІЗО, судах, лікарнях, госпіталях, у солдатських траншеях та бліндажах, у розгромлених містечках та селах Донбасу – вона захоплюється її мужністю, благородством та гідністю. А в дні глибокої скорботи та дні світлої радості надії вона просто тримає свою Націю за руки, втирає їй сльози, «передаючи своє тепло і співчуття»…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4095" y="428387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Літопис самовидців. Дев’ять місяців українського спротиву [Текст] /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упоряд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Т. Терен. – Київ : Комора, 2014. – 310 с.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до АТО, від листопада 2013-го по літо 2014-го ця книжка простежує, в хронологічній послідовності, зміну настроїв і глибинні психологічні трансформації в українському суспільстві. Колективний портрет «народження нації», що за кілька місяців пройшла шлях від мирного протесту до національно-визвольної війни, складено з найпопулярніших за цей час дописів 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виступів в Інтернеті, фрагментів новинної стрічки і т. 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ітопис самовидц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99" y="604882"/>
            <a:ext cx="2899248" cy="28994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751" y="372159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Понад сотню авторів збірника, серед яких як відомі літератори,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блогери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журналісти, так і анонімні мережеві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ніки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», об’єднує одне: всі вони були живими свідками й учасниками найдраматичніших подій новітньої української історії, і всі їхні думки й почуття, оцінки й пошуки смислів зафіксовано в режимі «включеного спостереження». Читач таким чином отримує можливість доторкнутися до історії в момент її прямого творення.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0039" y="175974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Трач, Н. «Разом ‒ сила»: риторика українського спротиву [Текст] :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соціолінгвіст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есеї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/ Н. Трач. ‒ Київ :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Кліо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2015. ‒ 142 с.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збірці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есеїв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авторка пропонує читачеві аналіз понад 800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слоганів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українського спротиву – у фокус потрапляє період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Євромайдану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2013–2014 рр. та подальший розвиток подій в сучасній Україні.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есеях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які мають і наукове підґрунтя (соціолінгвістика, дискурс-аналіз), риторику суспільних подій висвітлено у науково-публіцистичному стилі. Із цієї збірки можна довідатися, як мова формує ідентичності та цінності, відображає суспільні зміни, якою є динаміка революційної риторики (у зіставленні з попередніми українськими протестами – Студентською революцією на граніті 1990 р. та Помаранчевою революцією 2004 р. та з демонстраціями в інших країнах світу).</a:t>
            </a:r>
          </a:p>
          <a:p>
            <a:pPr indent="457200"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Революційні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слогани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виконали як суспільні функції (мобілізації, згуртування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протестувальників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), так і мовні (комунікативну, експресивну, поетичну), стали частиною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аудіовізульного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образу майдану, елементом формування колективної пам’яті про нього. </a:t>
            </a:r>
          </a:p>
        </p:txBody>
      </p:sp>
      <p:pic>
        <p:nvPicPr>
          <p:cNvPr id="5122" name="Picture 2" descr="ᐉ Книга Надежда Трач «Разом - сила! Риторика українського спротиву»  978-617-7023-27-1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43" y="841276"/>
            <a:ext cx="2473989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1259</Words>
  <Application>Microsoft Office PowerPoint</Application>
  <PresentationFormat>Произвольный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«Тільки в єдності  наша сила»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miro</dc:creator>
  <cp:lastModifiedBy>L530</cp:lastModifiedBy>
  <cp:revision>43</cp:revision>
  <dcterms:created xsi:type="dcterms:W3CDTF">2021-10-21T06:47:40Z</dcterms:created>
  <dcterms:modified xsi:type="dcterms:W3CDTF">2022-10-23T10:20:01Z</dcterms:modified>
</cp:coreProperties>
</file>