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7" r:id="rId3"/>
    <p:sldId id="321" r:id="rId4"/>
    <p:sldId id="323" r:id="rId5"/>
    <p:sldId id="324" r:id="rId6"/>
    <p:sldId id="327" r:id="rId7"/>
    <p:sldId id="346" r:id="rId8"/>
    <p:sldId id="352" r:id="rId9"/>
    <p:sldId id="347" r:id="rId10"/>
    <p:sldId id="329" r:id="rId11"/>
    <p:sldId id="330" r:id="rId12"/>
    <p:sldId id="320" r:id="rId13"/>
    <p:sldId id="332" r:id="rId14"/>
    <p:sldId id="338" r:id="rId15"/>
    <p:sldId id="335" r:id="rId16"/>
    <p:sldId id="350" r:id="rId17"/>
    <p:sldId id="340" r:id="rId18"/>
    <p:sldId id="353" r:id="rId19"/>
    <p:sldId id="331" r:id="rId20"/>
    <p:sldId id="348" r:id="rId21"/>
    <p:sldId id="325" r:id="rId22"/>
    <p:sldId id="351" r:id="rId23"/>
    <p:sldId id="337" r:id="rId24"/>
    <p:sldId id="336" r:id="rId25"/>
    <p:sldId id="345" r:id="rId26"/>
    <p:sldId id="328" r:id="rId27"/>
    <p:sldId id="344" r:id="rId28"/>
    <p:sldId id="349" r:id="rId29"/>
    <p:sldId id="322" r:id="rId30"/>
    <p:sldId id="333" r:id="rId31"/>
    <p:sldId id="262" r:id="rId32"/>
    <p:sldId id="339"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CCFF"/>
    <a:srgbClr val="996633"/>
    <a:srgbClr val="FF7C80"/>
    <a:srgbClr val="FFFF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ru-RU"/>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uk-UA" smtClean="0"/>
              <a:t>Зразок підзаголовка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847D019-56DD-49C0-BBAB-61CBEEA79AA2}"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761B2DD-4EB6-4341-8262-D6CC5252EEE1}"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ED89E35-63A8-48C9-8A22-BA39C06CC2E4}"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FF03DF9-4FD7-4750-9C3F-AC22BAD8F97D}"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ru-RU"/>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ADE6B93-3311-4BF3-99CE-C0D3BA5D2FA1}"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1A58FFE-D0A3-4202-81F7-C9D40048912E}"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ru-RU"/>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7DF44DA-C389-4711-A03A-2E85159D1D48}"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B5EF6B8-2D7D-4357-B740-37BCA3913CAF}"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9571BDD0-BBA8-46EB-9D6F-6979A7D32EED}"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ru-RU"/>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979B4F7-3EFE-4F5D-9C71-CC3C464F1E87}"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ru-RU"/>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50FDCEE-237E-4ABC-AC23-3A92617AD7C9}"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9122040-4751-4E07-8BDE-949057F1F2B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png"/><Relationship Id="rId4" Type="http://schemas.openxmlformats.org/officeDocument/2006/relationships/image" Target="../media/image73.jpeg"/></Relationships>
</file>

<file path=ppt/slides/_rels/slide3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FFFF99"/>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95536" y="260648"/>
            <a:ext cx="8424936" cy="1296144"/>
          </a:xfrm>
        </p:spPr>
        <p:txBody>
          <a:bodyPr/>
          <a:lstStyle/>
          <a:p>
            <a:r>
              <a:rPr lang="uk-UA" sz="2800" b="1" dirty="0" smtClean="0">
                <a:solidFill>
                  <a:srgbClr val="002060"/>
                </a:solidFill>
                <a:latin typeface="Times New Roman" pitchFamily="18" charset="0"/>
                <a:cs typeface="Times New Roman" pitchFamily="18" charset="0"/>
              </a:rPr>
              <a:t>Державний біотехнологічний університет </a:t>
            </a:r>
            <a:br>
              <a:rPr lang="uk-UA" sz="2800" b="1" dirty="0" smtClean="0">
                <a:solidFill>
                  <a:srgbClr val="002060"/>
                </a:solidFill>
                <a:latin typeface="Times New Roman" pitchFamily="18" charset="0"/>
                <a:cs typeface="Times New Roman" pitchFamily="18" charset="0"/>
              </a:rPr>
            </a:br>
            <a:r>
              <a:rPr lang="uk-UA" sz="2800" b="1" dirty="0" smtClean="0">
                <a:solidFill>
                  <a:srgbClr val="002060"/>
                </a:solidFill>
                <a:latin typeface="Times New Roman" pitchFamily="18" charset="0"/>
                <a:cs typeface="Times New Roman" pitchFamily="18" charset="0"/>
              </a:rPr>
              <a:t>Наукова бібліотека</a:t>
            </a:r>
            <a:endParaRPr lang="ru-RU" sz="2800" b="1" dirty="0" smtClean="0">
              <a:solidFill>
                <a:srgbClr val="002060"/>
              </a:solidFill>
              <a:latin typeface="Times New Roman" pitchFamily="18" charset="0"/>
              <a:cs typeface="Times New Roman" pitchFamily="18" charset="0"/>
            </a:endParaRPr>
          </a:p>
        </p:txBody>
      </p:sp>
      <p:sp>
        <p:nvSpPr>
          <p:cNvPr id="5" name="Прямоугольник 4"/>
          <p:cNvSpPr/>
          <p:nvPr/>
        </p:nvSpPr>
        <p:spPr>
          <a:xfrm>
            <a:off x="899592" y="2105267"/>
            <a:ext cx="7416824" cy="1569660"/>
          </a:xfrm>
          <a:prstGeom prst="rect">
            <a:avLst/>
          </a:prstGeom>
        </p:spPr>
        <p:txBody>
          <a:bodyPr wrap="square">
            <a:spAutoFit/>
          </a:bodyPr>
          <a:lstStyle/>
          <a:p>
            <a:pPr algn="ctr"/>
            <a:r>
              <a:rPr lang="ru-RU" sz="4800" b="1" dirty="0" smtClean="0">
                <a:ln w="10541" cmpd="sng">
                  <a:solidFill>
                    <a:schemeClr val="tx1"/>
                  </a:solidFill>
                  <a:prstDash val="solid"/>
                </a:ln>
                <a:gradFill>
                  <a:gsLst>
                    <a:gs pos="0">
                      <a:srgbClr val="5E9EFF"/>
                    </a:gs>
                    <a:gs pos="39999">
                      <a:srgbClr val="85C2FF"/>
                    </a:gs>
                    <a:gs pos="70000">
                      <a:srgbClr val="FFFF00"/>
                    </a:gs>
                    <a:gs pos="100000">
                      <a:srgbClr val="FFEBFA"/>
                    </a:gs>
                  </a:gsLst>
                  <a:lin ang="5400000" scaled="0"/>
                </a:gradFill>
                <a:latin typeface="Times New Roman" pitchFamily="18" charset="0"/>
                <a:cs typeface="Times New Roman" pitchFamily="18" charset="0"/>
              </a:rPr>
              <a:t>«ХАЙ Ц</a:t>
            </a:r>
            <a:r>
              <a:rPr lang="uk-UA" sz="4800" b="1" dirty="0" err="1" smtClean="0">
                <a:ln w="10541" cmpd="sng">
                  <a:solidFill>
                    <a:schemeClr val="tx1"/>
                  </a:solidFill>
                  <a:prstDash val="solid"/>
                </a:ln>
                <a:gradFill>
                  <a:gsLst>
                    <a:gs pos="0">
                      <a:srgbClr val="5E9EFF"/>
                    </a:gs>
                    <a:gs pos="39999">
                      <a:srgbClr val="85C2FF"/>
                    </a:gs>
                    <a:gs pos="70000">
                      <a:srgbClr val="FFFF00"/>
                    </a:gs>
                    <a:gs pos="100000">
                      <a:srgbClr val="FFEBFA"/>
                    </a:gs>
                  </a:gsLst>
                  <a:lin ang="5400000" scaled="0"/>
                </a:gradFill>
                <a:latin typeface="Times New Roman" pitchFamily="18" charset="0"/>
                <a:cs typeface="Times New Roman" pitchFamily="18" charset="0"/>
              </a:rPr>
              <a:t>ВІТЕ</a:t>
            </a:r>
            <a:r>
              <a:rPr lang="uk-UA" sz="4800" b="1" dirty="0" smtClean="0">
                <a:ln w="10541" cmpd="sng">
                  <a:solidFill>
                    <a:schemeClr val="tx1"/>
                  </a:solidFill>
                  <a:prstDash val="solid"/>
                </a:ln>
                <a:gradFill>
                  <a:gsLst>
                    <a:gs pos="0">
                      <a:srgbClr val="5E9EFF"/>
                    </a:gs>
                    <a:gs pos="39999">
                      <a:srgbClr val="85C2FF"/>
                    </a:gs>
                    <a:gs pos="70000">
                      <a:srgbClr val="FFFF00"/>
                    </a:gs>
                    <a:gs pos="100000">
                      <a:srgbClr val="FFEBFA"/>
                    </a:gs>
                  </a:gsLst>
                  <a:lin ang="5400000" scaled="0"/>
                </a:gradFill>
                <a:latin typeface="Times New Roman" pitchFamily="18" charset="0"/>
                <a:cs typeface="Times New Roman" pitchFamily="18" charset="0"/>
              </a:rPr>
              <a:t> У ЩАСТІ УКРАЇНА»</a:t>
            </a:r>
            <a:endParaRPr lang="ru-RU" sz="4800" b="1" dirty="0">
              <a:ln w="10541" cmpd="sng">
                <a:solidFill>
                  <a:schemeClr val="tx1"/>
                </a:solidFill>
                <a:prstDash val="solid"/>
              </a:ln>
              <a:gradFill>
                <a:gsLst>
                  <a:gs pos="0">
                    <a:srgbClr val="5E9EFF"/>
                  </a:gs>
                  <a:gs pos="39999">
                    <a:srgbClr val="85C2FF"/>
                  </a:gs>
                  <a:gs pos="70000">
                    <a:srgbClr val="FFFF00"/>
                  </a:gs>
                  <a:gs pos="100000">
                    <a:srgbClr val="FFEBFA"/>
                  </a:gs>
                </a:gsLst>
                <a:lin ang="5400000" scaled="0"/>
              </a:gradFill>
              <a:latin typeface="Times New Roman" pitchFamily="18" charset="0"/>
              <a:cs typeface="Times New Roman" pitchFamily="18" charset="0"/>
            </a:endParaRPr>
          </a:p>
        </p:txBody>
      </p:sp>
      <p:sp>
        <p:nvSpPr>
          <p:cNvPr id="6" name="Прямоугольник 5"/>
          <p:cNvSpPr/>
          <p:nvPr/>
        </p:nvSpPr>
        <p:spPr>
          <a:xfrm>
            <a:off x="3311860" y="3921732"/>
            <a:ext cx="2808312" cy="400110"/>
          </a:xfrm>
          <a:prstGeom prst="rect">
            <a:avLst/>
          </a:prstGeom>
        </p:spPr>
        <p:txBody>
          <a:bodyPr wrap="square">
            <a:spAutoFit/>
          </a:bodyPr>
          <a:lstStyle/>
          <a:p>
            <a:pPr algn="ctr"/>
            <a:r>
              <a:rPr lang="uk-UA" sz="2000" b="1" dirty="0" smtClean="0">
                <a:solidFill>
                  <a:srgbClr val="002060"/>
                </a:solidFill>
                <a:latin typeface="Times New Roman" pitchFamily="18" charset="0"/>
                <a:cs typeface="Times New Roman" pitchFamily="18" charset="0"/>
              </a:rPr>
              <a:t>Віртуальна виставка</a:t>
            </a:r>
          </a:p>
        </p:txBody>
      </p:sp>
      <p:pic>
        <p:nvPicPr>
          <p:cNvPr id="1026" name="Picture 2" descr="C:\Documents and Settings\Administrator\Рабочий стол\незалежність\images (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35696" y="4291607"/>
            <a:ext cx="6164928" cy="253615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0" advClick="0" advTm="4000"/>
    </mc:Choice>
    <mc:Fallback>
      <p:transition advClick="0" advTm="4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1774" y="3212976"/>
            <a:ext cx="8675948" cy="3836251"/>
          </a:xfrm>
          <a:prstGeom prst="rect">
            <a:avLst/>
          </a:prstGeom>
          <a:effectLst>
            <a:softEdge rad="635000"/>
          </a:effectLst>
        </p:spPr>
      </p:pic>
      <p:sp>
        <p:nvSpPr>
          <p:cNvPr id="5" name="Прямоугольник 4"/>
          <p:cNvSpPr/>
          <p:nvPr/>
        </p:nvSpPr>
        <p:spPr>
          <a:xfrm>
            <a:off x="395282" y="2204864"/>
            <a:ext cx="8532440" cy="2554545"/>
          </a:xfrm>
          <a:prstGeom prst="rect">
            <a:avLst/>
          </a:prstGeom>
        </p:spPr>
        <p:txBody>
          <a:bodyPr wrap="square">
            <a:spAutoFit/>
          </a:bodyPr>
          <a:lstStyle/>
          <a:p>
            <a:pPr algn="ctr"/>
            <a:r>
              <a:rPr lang="ru-RU" sz="4000" b="1" dirty="0" smtClean="0">
                <a:solidFill>
                  <a:srgbClr val="002060"/>
                </a:solidFill>
                <a:latin typeface="Times New Roman" pitchFamily="18" charset="0"/>
                <a:cs typeface="Times New Roman" pitchFamily="18" charset="0"/>
              </a:rPr>
              <a:t>«На </a:t>
            </a:r>
            <a:r>
              <a:rPr lang="ru-RU" sz="4000" b="1" dirty="0" err="1" smtClean="0">
                <a:solidFill>
                  <a:srgbClr val="002060"/>
                </a:solidFill>
                <a:latin typeface="Times New Roman" pitchFamily="18" charset="0"/>
                <a:cs typeface="Times New Roman" pitchFamily="18" charset="0"/>
              </a:rPr>
              <a:t>крутозламі</a:t>
            </a:r>
            <a:r>
              <a:rPr lang="ru-RU" sz="4000" b="1" dirty="0" smtClean="0">
                <a:solidFill>
                  <a:srgbClr val="002060"/>
                </a:solidFill>
                <a:latin typeface="Times New Roman" pitchFamily="18" charset="0"/>
                <a:cs typeface="Times New Roman" pitchFamily="18" charset="0"/>
              </a:rPr>
              <a:t> </a:t>
            </a:r>
            <a:r>
              <a:rPr lang="ru-RU" sz="4000" b="1" dirty="0" err="1" smtClean="0">
                <a:solidFill>
                  <a:srgbClr val="002060"/>
                </a:solidFill>
                <a:latin typeface="Times New Roman" pitchFamily="18" charset="0"/>
                <a:cs typeface="Times New Roman" pitchFamily="18" charset="0"/>
              </a:rPr>
              <a:t>історії</a:t>
            </a:r>
            <a:r>
              <a:rPr lang="ru-RU" sz="4000" b="1" dirty="0" smtClean="0">
                <a:solidFill>
                  <a:srgbClr val="002060"/>
                </a:solidFill>
                <a:latin typeface="Times New Roman" pitchFamily="18" charset="0"/>
                <a:cs typeface="Times New Roman" pitchFamily="18" charset="0"/>
              </a:rPr>
              <a:t>»</a:t>
            </a:r>
          </a:p>
          <a:p>
            <a:pPr algn="ctr"/>
            <a:r>
              <a:rPr lang="ru-RU" sz="4000" b="1" dirty="0" err="1" smtClean="0">
                <a:solidFill>
                  <a:srgbClr val="002060"/>
                </a:solidFill>
                <a:latin typeface="Times New Roman" pitchFamily="18" charset="0"/>
                <a:cs typeface="Times New Roman" pitchFamily="18" charset="0"/>
              </a:rPr>
              <a:t>Розділ</a:t>
            </a:r>
            <a:r>
              <a:rPr lang="ru-RU" sz="4000" b="1" dirty="0" smtClean="0">
                <a:solidFill>
                  <a:srgbClr val="002060"/>
                </a:solidFill>
                <a:latin typeface="Times New Roman" pitchFamily="18" charset="0"/>
                <a:cs typeface="Times New Roman" pitchFamily="18" charset="0"/>
              </a:rPr>
              <a:t> ІІ</a:t>
            </a:r>
            <a:endParaRPr lang="uk-UA" sz="4000" b="1" dirty="0" smtClean="0">
              <a:ln>
                <a:solidFill>
                  <a:schemeClr val="bg1">
                    <a:lumMod val="75000"/>
                  </a:schemeClr>
                </a:solidFill>
              </a:ln>
              <a:solidFill>
                <a:srgbClr val="002060"/>
              </a:solidFill>
              <a:latin typeface="Times New Roman" pitchFamily="18" charset="0"/>
              <a:cs typeface="Times New Roman" pitchFamily="18" charset="0"/>
            </a:endParaRPr>
          </a:p>
          <a:p>
            <a:endParaRPr lang="uk-UA" sz="4000" b="1" dirty="0" smtClean="0">
              <a:ln>
                <a:solidFill>
                  <a:schemeClr val="bg1">
                    <a:lumMod val="75000"/>
                  </a:schemeClr>
                </a:solidFill>
              </a:ln>
              <a:solidFill>
                <a:srgbClr val="002060"/>
              </a:solidFill>
              <a:latin typeface="Times New Roman" pitchFamily="18" charset="0"/>
              <a:cs typeface="Times New Roman" pitchFamily="18" charset="0"/>
            </a:endParaRPr>
          </a:p>
          <a:p>
            <a:pPr algn="ctr"/>
            <a:r>
              <a:rPr lang="uk-UA" sz="4000" b="1" dirty="0" smtClean="0">
                <a:ln>
                  <a:solidFill>
                    <a:schemeClr val="bg1">
                      <a:lumMod val="75000"/>
                    </a:schemeClr>
                  </a:solidFill>
                </a:ln>
                <a:solidFill>
                  <a:srgbClr val="002060"/>
                </a:solidFill>
                <a:latin typeface="Times New Roman" pitchFamily="18" charset="0"/>
                <a:cs typeface="Times New Roman" pitchFamily="18" charset="0"/>
              </a:rPr>
              <a:t> </a:t>
            </a:r>
          </a:p>
        </p:txBody>
      </p:sp>
      <p:sp>
        <p:nvSpPr>
          <p:cNvPr id="6" name="Прямоугольник 5"/>
          <p:cNvSpPr/>
          <p:nvPr/>
        </p:nvSpPr>
        <p:spPr>
          <a:xfrm>
            <a:off x="3995682" y="250843"/>
            <a:ext cx="4932040" cy="1477328"/>
          </a:xfrm>
          <a:prstGeom prst="rect">
            <a:avLst/>
          </a:prstGeom>
        </p:spPr>
        <p:txBody>
          <a:bodyPr wrap="square">
            <a:spAutoFit/>
          </a:bodyPr>
          <a:lstStyle/>
          <a:p>
            <a:pPr algn="ctr"/>
            <a:r>
              <a:rPr lang="uk-UA" b="1" i="1" dirty="0" smtClean="0">
                <a:solidFill>
                  <a:srgbClr val="002060"/>
                </a:solidFill>
                <a:latin typeface="Times New Roman" pitchFamily="18" charset="0"/>
                <a:cs typeface="Times New Roman" pitchFamily="18" charset="0"/>
              </a:rPr>
              <a:t>«Незалежне життя – ось де справжня мета! </a:t>
            </a:r>
          </a:p>
          <a:p>
            <a:pPr algn="ctr"/>
            <a:r>
              <a:rPr lang="uk-UA" b="1" i="1" dirty="0" smtClean="0">
                <a:solidFill>
                  <a:srgbClr val="002060"/>
                </a:solidFill>
                <a:latin typeface="Times New Roman" pitchFamily="18" charset="0"/>
                <a:cs typeface="Times New Roman" pitchFamily="18" charset="0"/>
              </a:rPr>
              <a:t>Тільки вірний орел вільним птахом літа… </a:t>
            </a:r>
          </a:p>
          <a:p>
            <a:pPr algn="ctr"/>
            <a:r>
              <a:rPr lang="uk-UA" b="1" i="1" dirty="0" smtClean="0">
                <a:solidFill>
                  <a:srgbClr val="002060"/>
                </a:solidFill>
                <a:latin typeface="Times New Roman" pitchFamily="18" charset="0"/>
                <a:cs typeface="Times New Roman" pitchFamily="18" charset="0"/>
              </a:rPr>
              <a:t>Тільки вірний орел своє щастя кує, </a:t>
            </a:r>
          </a:p>
          <a:p>
            <a:pPr algn="ctr"/>
            <a:r>
              <a:rPr lang="uk-UA" b="1" i="1" dirty="0" smtClean="0">
                <a:solidFill>
                  <a:srgbClr val="002060"/>
                </a:solidFill>
                <a:latin typeface="Times New Roman" pitchFamily="18" charset="0"/>
                <a:cs typeface="Times New Roman" pitchFamily="18" charset="0"/>
              </a:rPr>
              <a:t>Тільки вірний народ і бере і дає.» </a:t>
            </a:r>
          </a:p>
          <a:p>
            <a:pPr algn="r"/>
            <a:r>
              <a:rPr lang="uk-UA" b="1" i="1" dirty="0" smtClean="0">
                <a:solidFill>
                  <a:srgbClr val="002060"/>
                </a:solidFill>
                <a:latin typeface="Times New Roman" pitchFamily="18" charset="0"/>
                <a:cs typeface="Times New Roman" pitchFamily="18" charset="0"/>
              </a:rPr>
              <a:t>О.Олесь </a:t>
            </a:r>
            <a:endParaRPr lang="uk-UA" b="1" i="1"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6000">
        <p:diamond/>
      </p:transition>
    </mc:Choice>
    <mc:Fallback>
      <p:transition spd="slow" advClick="0" advTm="6000">
        <p:diamon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5" name="Прямоугольник 4"/>
          <p:cNvSpPr/>
          <p:nvPr/>
        </p:nvSpPr>
        <p:spPr>
          <a:xfrm>
            <a:off x="4139952" y="692696"/>
            <a:ext cx="4608512" cy="2031325"/>
          </a:xfrm>
          <a:prstGeom prst="rect">
            <a:avLst/>
          </a:prstGeom>
        </p:spPr>
        <p:txBody>
          <a:bodyPr wrap="square">
            <a:spAutoFit/>
          </a:bodyPr>
          <a:lstStyle/>
          <a:p>
            <a:pPr indent="457200" algn="just"/>
            <a:r>
              <a:rPr lang="uk-UA" dirty="0" smtClean="0">
                <a:solidFill>
                  <a:srgbClr val="002060"/>
                </a:solidFill>
                <a:latin typeface="Times New Roman" pitchFamily="18" charset="0"/>
                <a:cs typeface="Times New Roman" pitchFamily="18" charset="0"/>
              </a:rPr>
              <a:t>Актуальною залишається популяризація літературно-художніх творів доби української революції 1917-1921 рр. в яких утверджуються ідеали патріотизму, національно-культурного відродження України та зображується боротьба українського народу за свою незалежність. </a:t>
            </a:r>
            <a:endParaRPr lang="uk-UA" dirty="0">
              <a:solidFill>
                <a:srgbClr val="002060"/>
              </a:solidFill>
              <a:latin typeface="Times New Roman" pitchFamily="18" charset="0"/>
              <a:cs typeface="Times New Roman" pitchFamily="18" charset="0"/>
            </a:endParaRPr>
          </a:p>
        </p:txBody>
      </p:sp>
      <p:sp>
        <p:nvSpPr>
          <p:cNvPr id="6" name="Прямоугольник 5"/>
          <p:cNvSpPr/>
          <p:nvPr/>
        </p:nvSpPr>
        <p:spPr>
          <a:xfrm>
            <a:off x="2051720" y="3861048"/>
            <a:ext cx="6912768" cy="646331"/>
          </a:xfrm>
          <a:prstGeom prst="rect">
            <a:avLst/>
          </a:prstGeom>
        </p:spPr>
        <p:txBody>
          <a:bodyPr wrap="square">
            <a:spAutoFit/>
          </a:bodyPr>
          <a:lstStyle/>
          <a:p>
            <a:pPr indent="457200" algn="just"/>
            <a:r>
              <a:rPr lang="uk-UA" dirty="0" smtClean="0">
                <a:solidFill>
                  <a:srgbClr val="002060"/>
                </a:solidFill>
                <a:latin typeface="Times New Roman" pitchFamily="18" charset="0"/>
                <a:cs typeface="Times New Roman" pitchFamily="18" charset="0"/>
              </a:rPr>
              <a:t>Винниченко, В. Заповіт борцям за визволення [Текст] / В. Винниченко. </a:t>
            </a:r>
            <a:r>
              <a:rPr lang="ru-RU" dirty="0" smtClean="0">
                <a:solidFill>
                  <a:srgbClr val="002060"/>
                </a:solidFill>
                <a:latin typeface="Times New Roman" pitchFamily="18" charset="0"/>
                <a:cs typeface="Times New Roman" pitchFamily="18" charset="0"/>
              </a:rPr>
              <a:t>–</a:t>
            </a:r>
            <a:r>
              <a:rPr lang="uk-UA" dirty="0" smtClean="0">
                <a:solidFill>
                  <a:srgbClr val="002060"/>
                </a:solidFill>
                <a:latin typeface="Times New Roman" pitchFamily="18" charset="0"/>
                <a:cs typeface="Times New Roman" pitchFamily="18" charset="0"/>
              </a:rPr>
              <a:t> Київ : Криниця, 1991. </a:t>
            </a:r>
            <a:r>
              <a:rPr lang="ru-RU" dirty="0" smtClean="0">
                <a:solidFill>
                  <a:srgbClr val="002060"/>
                </a:solidFill>
                <a:latin typeface="Times New Roman" pitchFamily="18" charset="0"/>
                <a:cs typeface="Times New Roman" pitchFamily="18" charset="0"/>
              </a:rPr>
              <a:t>–</a:t>
            </a:r>
            <a:r>
              <a:rPr lang="uk-UA" dirty="0" smtClean="0">
                <a:solidFill>
                  <a:srgbClr val="002060"/>
                </a:solidFill>
                <a:latin typeface="Times New Roman" pitchFamily="18" charset="0"/>
                <a:cs typeface="Times New Roman" pitchFamily="18" charset="0"/>
              </a:rPr>
              <a:t> 128 с.</a:t>
            </a:r>
            <a:r>
              <a:rPr lang="ru-RU" b="1" dirty="0" smtClean="0">
                <a:solidFill>
                  <a:srgbClr val="002060"/>
                </a:solidFill>
              </a:rPr>
              <a:t>	</a:t>
            </a:r>
            <a:endParaRPr lang="ru-RU" b="1" dirty="0">
              <a:solidFill>
                <a:srgbClr val="002060"/>
              </a:solidFill>
            </a:endParaRPr>
          </a:p>
        </p:txBody>
      </p:sp>
      <p:sp>
        <p:nvSpPr>
          <p:cNvPr id="8" name="Прямоугольник 7"/>
          <p:cNvSpPr/>
          <p:nvPr/>
        </p:nvSpPr>
        <p:spPr>
          <a:xfrm>
            <a:off x="3995936" y="3284984"/>
            <a:ext cx="2771784" cy="461665"/>
          </a:xfrm>
          <a:prstGeom prst="rect">
            <a:avLst/>
          </a:prstGeom>
        </p:spPr>
        <p:txBody>
          <a:bodyPr wrap="none">
            <a:spAutoFit/>
          </a:bodyPr>
          <a:lstStyle/>
          <a:p>
            <a:r>
              <a:rPr lang="uk-UA" sz="24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400" dirty="0">
              <a:latin typeface="Times New Roman" pitchFamily="18" charset="0"/>
              <a:cs typeface="Times New Roman" pitchFamily="18" charset="0"/>
            </a:endParaRPr>
          </a:p>
        </p:txBody>
      </p:sp>
      <p:pic>
        <p:nvPicPr>
          <p:cNvPr id="7" name="Picture 3" descr="C:\Documents and Settings\mechanik\Рабочий стол\197584.jpg"/>
          <p:cNvPicPr>
            <a:picLocks noChangeAspect="1" noChangeArrowheads="1"/>
          </p:cNvPicPr>
          <p:nvPr/>
        </p:nvPicPr>
        <p:blipFill>
          <a:blip r:embed="rId2" cstate="print"/>
          <a:srcRect/>
          <a:stretch>
            <a:fillRect/>
          </a:stretch>
        </p:blipFill>
        <p:spPr bwMode="auto">
          <a:xfrm>
            <a:off x="323528" y="3501008"/>
            <a:ext cx="1584176" cy="2094633"/>
          </a:xfrm>
          <a:prstGeom prst="rect">
            <a:avLst/>
          </a:prstGeom>
          <a:noFill/>
        </p:spPr>
      </p:pic>
      <p:pic>
        <p:nvPicPr>
          <p:cNvPr id="21506" name="Picture 2" descr="Михайло Грушевський - Історія України, Предок: 50 грн. - Книги / журнали  Київ на Olx"/>
          <p:cNvPicPr>
            <a:picLocks noChangeAspect="1" noChangeArrowheads="1"/>
          </p:cNvPicPr>
          <p:nvPr/>
        </p:nvPicPr>
        <p:blipFill>
          <a:blip r:embed="rId3" cstate="print"/>
          <a:srcRect l="31522" t="5767" r="25000" b="10114"/>
          <a:stretch>
            <a:fillRect/>
          </a:stretch>
        </p:blipFill>
        <p:spPr bwMode="auto">
          <a:xfrm>
            <a:off x="1187624" y="4653136"/>
            <a:ext cx="1512168" cy="2088232"/>
          </a:xfrm>
          <a:prstGeom prst="rect">
            <a:avLst/>
          </a:prstGeom>
          <a:noFill/>
        </p:spPr>
      </p:pic>
      <p:sp>
        <p:nvSpPr>
          <p:cNvPr id="9" name="Прямоугольник 8"/>
          <p:cNvSpPr/>
          <p:nvPr/>
        </p:nvSpPr>
        <p:spPr>
          <a:xfrm>
            <a:off x="2915816" y="4941168"/>
            <a:ext cx="5976664" cy="1200329"/>
          </a:xfrm>
          <a:prstGeom prst="rect">
            <a:avLst/>
          </a:prstGeom>
        </p:spPr>
        <p:txBody>
          <a:bodyPr wrap="square">
            <a:spAutoFit/>
          </a:bodyPr>
          <a:lstStyle/>
          <a:p>
            <a:pPr indent="457200" algn="just"/>
            <a:r>
              <a:rPr lang="ru-RU" dirty="0" err="1" smtClean="0">
                <a:solidFill>
                  <a:srgbClr val="002060"/>
                </a:solidFill>
                <a:latin typeface="Times New Roman" pitchFamily="18" charset="0"/>
                <a:cs typeface="Times New Roman" pitchFamily="18" charset="0"/>
              </a:rPr>
              <a:t>Грушевський</a:t>
            </a:r>
            <a:r>
              <a:rPr lang="ru-RU" dirty="0" smtClean="0">
                <a:solidFill>
                  <a:srgbClr val="002060"/>
                </a:solidFill>
                <a:latin typeface="Times New Roman" pitchFamily="18" charset="0"/>
                <a:cs typeface="Times New Roman" pitchFamily="18" charset="0"/>
              </a:rPr>
              <a:t> М. </a:t>
            </a:r>
            <a:r>
              <a:rPr lang="ru-RU" dirty="0" err="1" smtClean="0">
                <a:solidFill>
                  <a:srgbClr val="002060"/>
                </a:solidFill>
                <a:latin typeface="Times New Roman" pitchFamily="18" charset="0"/>
                <a:cs typeface="Times New Roman" pitchFamily="18" charset="0"/>
              </a:rPr>
              <a:t>Історія</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України</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приладжена</a:t>
            </a:r>
            <a:r>
              <a:rPr lang="ru-RU" dirty="0" smtClean="0">
                <a:solidFill>
                  <a:srgbClr val="002060"/>
                </a:solidFill>
                <a:latin typeface="Times New Roman" pitchFamily="18" charset="0"/>
                <a:cs typeface="Times New Roman" pitchFamily="18" charset="0"/>
              </a:rPr>
              <a:t> до </a:t>
            </a:r>
            <a:r>
              <a:rPr lang="ru-RU" dirty="0" err="1" smtClean="0">
                <a:solidFill>
                  <a:srgbClr val="002060"/>
                </a:solidFill>
                <a:latin typeface="Times New Roman" pitchFamily="18" charset="0"/>
                <a:cs typeface="Times New Roman" pitchFamily="18" charset="0"/>
              </a:rPr>
              <a:t>програм</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вищих</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початкових</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шкіл</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і</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нижчих</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класів</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шкіл</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середніх</a:t>
            </a:r>
            <a:r>
              <a:rPr lang="ru-RU" dirty="0" smtClean="0">
                <a:solidFill>
                  <a:srgbClr val="002060"/>
                </a:solidFill>
                <a:latin typeface="Times New Roman" pitchFamily="18" charset="0"/>
                <a:cs typeface="Times New Roman" pitchFamily="18" charset="0"/>
              </a:rPr>
              <a:t> [Текст]/ М. </a:t>
            </a:r>
            <a:r>
              <a:rPr lang="ru-RU" dirty="0" err="1" smtClean="0">
                <a:solidFill>
                  <a:srgbClr val="002060"/>
                </a:solidFill>
                <a:latin typeface="Times New Roman" pitchFamily="18" charset="0"/>
                <a:cs typeface="Times New Roman" pitchFamily="18" charset="0"/>
              </a:rPr>
              <a:t>Грушевський</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Вид. </a:t>
            </a:r>
            <a:r>
              <a:rPr lang="ru-RU" dirty="0" err="1" smtClean="0">
                <a:solidFill>
                  <a:srgbClr val="002060"/>
                </a:solidFill>
                <a:latin typeface="Times New Roman" pitchFamily="18" charset="0"/>
                <a:cs typeface="Times New Roman" pitchFamily="18" charset="0"/>
              </a:rPr>
              <a:t>дім</a:t>
            </a:r>
            <a:r>
              <a:rPr lang="ru-RU" dirty="0" smtClean="0">
                <a:solidFill>
                  <a:srgbClr val="002060"/>
                </a:solidFill>
                <a:latin typeface="Times New Roman" pitchFamily="18" charset="0"/>
                <a:cs typeface="Times New Roman" pitchFamily="18" charset="0"/>
              </a:rPr>
              <a:t> «КМ </a:t>
            </a:r>
            <a:r>
              <a:rPr lang="az-Latn-AZ" dirty="0" smtClean="0">
                <a:solidFill>
                  <a:srgbClr val="002060"/>
                </a:solidFill>
                <a:latin typeface="Times New Roman" pitchFamily="18" charset="0"/>
                <a:cs typeface="Times New Roman" pitchFamily="18" charset="0"/>
              </a:rPr>
              <a:t>Academia», 1994. – 256 </a:t>
            </a:r>
            <a:r>
              <a:rPr lang="ru-RU" dirty="0" smtClean="0">
                <a:solidFill>
                  <a:srgbClr val="002060"/>
                </a:solidFill>
                <a:latin typeface="Times New Roman" pitchFamily="18" charset="0"/>
                <a:cs typeface="Times New Roman" pitchFamily="18" charset="0"/>
              </a:rPr>
              <a:t>с.</a:t>
            </a:r>
            <a:endParaRPr lang="ru-RU" dirty="0">
              <a:solidFill>
                <a:srgbClr val="002060"/>
              </a:solidFill>
            </a:endParaRPr>
          </a:p>
        </p:txBody>
      </p:sp>
      <p:pic>
        <p:nvPicPr>
          <p:cNvPr id="2" name="Рисунок 1"/>
          <p:cNvPicPr>
            <a:picLocks noChangeAspect="1"/>
          </p:cNvPicPr>
          <p:nvPr/>
        </p:nvPicPr>
        <p:blipFill>
          <a:blip r:embed="rId4"/>
          <a:stretch>
            <a:fillRect/>
          </a:stretch>
        </p:blipFill>
        <p:spPr>
          <a:xfrm>
            <a:off x="338095" y="1042127"/>
            <a:ext cx="3622143" cy="12854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5" name="Прямоугольник 4"/>
          <p:cNvSpPr/>
          <p:nvPr/>
        </p:nvSpPr>
        <p:spPr>
          <a:xfrm>
            <a:off x="2051720" y="908720"/>
            <a:ext cx="6624736" cy="1477328"/>
          </a:xfrm>
          <a:prstGeom prst="rect">
            <a:avLst/>
          </a:prstGeom>
        </p:spPr>
        <p:txBody>
          <a:bodyPr wrap="square">
            <a:spAutoFit/>
          </a:bodyPr>
          <a:lstStyle/>
          <a:p>
            <a:pPr indent="457200" algn="just"/>
            <a:r>
              <a:rPr lang="uk-UA" dirty="0" smtClean="0">
                <a:solidFill>
                  <a:srgbClr val="002060"/>
                </a:solidFill>
                <a:latin typeface="Times New Roman" pitchFamily="18" charset="0"/>
                <a:cs typeface="Times New Roman" pitchFamily="18" charset="0"/>
              </a:rPr>
              <a:t> Винниченко, В. Відродження нації [Текст]. Ч. I Доба Української Центральної Ради. Період перший. Революційна організація </a:t>
            </a:r>
            <a:r>
              <a:rPr lang="uk-UA" dirty="0" err="1" smtClean="0">
                <a:solidFill>
                  <a:srgbClr val="002060"/>
                </a:solidFill>
                <a:latin typeface="Times New Roman" pitchFamily="18" charset="0"/>
                <a:cs typeface="Times New Roman" pitchFamily="18" charset="0"/>
              </a:rPr>
              <a:t>державности</a:t>
            </a:r>
            <a:r>
              <a:rPr lang="uk-UA" dirty="0" smtClean="0">
                <a:solidFill>
                  <a:srgbClr val="002060"/>
                </a:solidFill>
                <a:latin typeface="Times New Roman" pitchFamily="18" charset="0"/>
                <a:cs typeface="Times New Roman" pitchFamily="18" charset="0"/>
              </a:rPr>
              <a:t> й морально-правової влади / В. Винниченко. – </a:t>
            </a:r>
            <a:r>
              <a:rPr lang="uk-UA" dirty="0" err="1" smtClean="0">
                <a:solidFill>
                  <a:srgbClr val="002060"/>
                </a:solidFill>
                <a:latin typeface="Times New Roman" pitchFamily="18" charset="0"/>
                <a:cs typeface="Times New Roman" pitchFamily="18" charset="0"/>
              </a:rPr>
              <a:t>репринт</a:t>
            </a:r>
            <a:r>
              <a:rPr lang="uk-UA" dirty="0" smtClean="0">
                <a:solidFill>
                  <a:srgbClr val="002060"/>
                </a:solidFill>
                <a:latin typeface="Times New Roman" pitchFamily="18" charset="0"/>
                <a:cs typeface="Times New Roman" pitchFamily="18" charset="0"/>
              </a:rPr>
              <a:t>. вид. – Київ : </a:t>
            </a:r>
            <a:r>
              <a:rPr lang="uk-UA" dirty="0" err="1" smtClean="0">
                <a:solidFill>
                  <a:srgbClr val="002060"/>
                </a:solidFill>
                <a:latin typeface="Times New Roman" pitchFamily="18" charset="0"/>
                <a:cs typeface="Times New Roman" pitchFamily="18" charset="0"/>
              </a:rPr>
              <a:t>Полiтвидав</a:t>
            </a:r>
            <a:r>
              <a:rPr lang="uk-UA" dirty="0" smtClean="0">
                <a:solidFill>
                  <a:srgbClr val="002060"/>
                </a:solidFill>
                <a:latin typeface="Times New Roman" pitchFamily="18" charset="0"/>
                <a:cs typeface="Times New Roman" pitchFamily="18" charset="0"/>
              </a:rPr>
              <a:t> </a:t>
            </a:r>
            <a:r>
              <a:rPr lang="uk-UA" dirty="0" err="1" smtClean="0">
                <a:solidFill>
                  <a:srgbClr val="002060"/>
                </a:solidFill>
                <a:latin typeface="Times New Roman" pitchFamily="18" charset="0"/>
                <a:cs typeface="Times New Roman" pitchFamily="18" charset="0"/>
              </a:rPr>
              <a:t>Укpаїни</a:t>
            </a:r>
            <a:r>
              <a:rPr lang="uk-UA" dirty="0" smtClean="0">
                <a:solidFill>
                  <a:srgbClr val="002060"/>
                </a:solidFill>
                <a:latin typeface="Times New Roman" pitchFamily="18" charset="0"/>
                <a:cs typeface="Times New Roman" pitchFamily="18" charset="0"/>
              </a:rPr>
              <a:t>, 1990. – 348 с. </a:t>
            </a:r>
            <a:endParaRPr lang="uk-UA" dirty="0">
              <a:solidFill>
                <a:srgbClr val="002060"/>
              </a:solidFill>
              <a:latin typeface="Times New Roman" pitchFamily="18" charset="0"/>
              <a:cs typeface="Times New Roman" pitchFamily="18" charset="0"/>
            </a:endParaRPr>
          </a:p>
        </p:txBody>
      </p:sp>
      <p:sp>
        <p:nvSpPr>
          <p:cNvPr id="3" name="Прямоугольник 2"/>
          <p:cNvSpPr/>
          <p:nvPr/>
        </p:nvSpPr>
        <p:spPr>
          <a:xfrm>
            <a:off x="3347864" y="188640"/>
            <a:ext cx="2771784" cy="461665"/>
          </a:xfrm>
          <a:prstGeom prst="rect">
            <a:avLst/>
          </a:prstGeom>
        </p:spPr>
        <p:txBody>
          <a:bodyPr wrap="none">
            <a:spAutoFit/>
          </a:bodyPr>
          <a:lstStyle/>
          <a:p>
            <a:r>
              <a:rPr lang="uk-UA" sz="24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400" dirty="0">
              <a:latin typeface="Times New Roman" pitchFamily="18" charset="0"/>
              <a:cs typeface="Times New Roman" pitchFamily="18" charset="0"/>
            </a:endParaRPr>
          </a:p>
        </p:txBody>
      </p:sp>
      <p:pic>
        <p:nvPicPr>
          <p:cNvPr id="20481" name="Picture 1" descr="C:\Users\miro\Desktop\!!!!!!!\big_volodimir-vinnichenko-vidrodzhennya-naciji_1988587.jpg"/>
          <p:cNvPicPr>
            <a:picLocks noChangeAspect="1" noChangeArrowheads="1"/>
          </p:cNvPicPr>
          <p:nvPr/>
        </p:nvPicPr>
        <p:blipFill>
          <a:blip r:embed="rId2" cstate="print"/>
          <a:srcRect/>
          <a:stretch>
            <a:fillRect/>
          </a:stretch>
        </p:blipFill>
        <p:spPr bwMode="auto">
          <a:xfrm>
            <a:off x="251520" y="980728"/>
            <a:ext cx="1568424" cy="2088232"/>
          </a:xfrm>
          <a:prstGeom prst="rect">
            <a:avLst/>
          </a:prstGeom>
          <a:noFill/>
        </p:spPr>
      </p:pic>
      <p:pic>
        <p:nvPicPr>
          <p:cNvPr id="4" name="Picture 4" descr="C:\Documents and Settings\mechanik\Рабочий стол\vinnichenko_vidrodzhennja_naciy_chast_2_ja_istorija_ukraynskoy_revoljuciy_1917_19_vozrozhdenie_nacii.jpg"/>
          <p:cNvPicPr>
            <a:picLocks noChangeAspect="1" noChangeArrowheads="1"/>
          </p:cNvPicPr>
          <p:nvPr/>
        </p:nvPicPr>
        <p:blipFill>
          <a:blip r:embed="rId3" cstate="print"/>
          <a:srcRect l="33293" t="10855" r="5283" b="17090"/>
          <a:stretch>
            <a:fillRect/>
          </a:stretch>
        </p:blipFill>
        <p:spPr bwMode="auto">
          <a:xfrm>
            <a:off x="539552" y="2204864"/>
            <a:ext cx="1469278" cy="2160240"/>
          </a:xfrm>
          <a:prstGeom prst="rect">
            <a:avLst/>
          </a:prstGeom>
          <a:noFill/>
        </p:spPr>
      </p:pic>
      <p:pic>
        <p:nvPicPr>
          <p:cNvPr id="20483" name="Picture 3" descr="C:\Users\miro\Desktop\!!!!!!!\img159_69.jpg"/>
          <p:cNvPicPr>
            <a:picLocks noChangeAspect="1" noChangeArrowheads="1"/>
          </p:cNvPicPr>
          <p:nvPr/>
        </p:nvPicPr>
        <p:blipFill>
          <a:blip r:embed="rId4" cstate="print"/>
          <a:srcRect l="3536" r="3390"/>
          <a:stretch>
            <a:fillRect/>
          </a:stretch>
        </p:blipFill>
        <p:spPr bwMode="auto">
          <a:xfrm>
            <a:off x="683568" y="3501008"/>
            <a:ext cx="1512168" cy="2095397"/>
          </a:xfrm>
          <a:prstGeom prst="rect">
            <a:avLst/>
          </a:prstGeom>
          <a:noFill/>
        </p:spPr>
      </p:pic>
      <p:pic>
        <p:nvPicPr>
          <p:cNvPr id="20482" name="Picture 2" descr="C:\Users\miro\Desktop\!!!!!!!\Vasyl_Shkliar_-_Zalyshenez._Chornyi_voron_(palityrka,_2018,_KSD).jpg"/>
          <p:cNvPicPr>
            <a:picLocks noChangeAspect="1" noChangeArrowheads="1"/>
          </p:cNvPicPr>
          <p:nvPr/>
        </p:nvPicPr>
        <p:blipFill>
          <a:blip r:embed="rId5" cstate="print"/>
          <a:srcRect/>
          <a:stretch>
            <a:fillRect/>
          </a:stretch>
        </p:blipFill>
        <p:spPr bwMode="auto">
          <a:xfrm>
            <a:off x="1187624" y="4581128"/>
            <a:ext cx="1440160" cy="2160240"/>
          </a:xfrm>
          <a:prstGeom prst="rect">
            <a:avLst/>
          </a:prstGeom>
          <a:noFill/>
        </p:spPr>
      </p:pic>
      <p:sp>
        <p:nvSpPr>
          <p:cNvPr id="8" name="Прямоугольник 7"/>
          <p:cNvSpPr/>
          <p:nvPr/>
        </p:nvSpPr>
        <p:spPr>
          <a:xfrm>
            <a:off x="2699792" y="5229200"/>
            <a:ext cx="6120680" cy="923330"/>
          </a:xfrm>
          <a:prstGeom prst="rect">
            <a:avLst/>
          </a:prstGeom>
        </p:spPr>
        <p:txBody>
          <a:bodyPr wrap="square">
            <a:spAutoFit/>
          </a:bodyPr>
          <a:lstStyle/>
          <a:p>
            <a:pPr indent="457200" algn="just"/>
            <a:r>
              <a:rPr lang="uk-UA" dirty="0" smtClean="0">
                <a:solidFill>
                  <a:srgbClr val="002060"/>
                </a:solidFill>
                <a:latin typeface="Times New Roman" pitchFamily="18" charset="0"/>
                <a:cs typeface="Times New Roman" pitchFamily="18" charset="0"/>
              </a:rPr>
              <a:t> Шкляр, В. </a:t>
            </a:r>
            <a:r>
              <a:rPr lang="uk-UA" dirty="0" err="1" smtClean="0">
                <a:solidFill>
                  <a:srgbClr val="002060"/>
                </a:solidFill>
                <a:latin typeface="Times New Roman" pitchFamily="18" charset="0"/>
                <a:cs typeface="Times New Roman" pitchFamily="18" charset="0"/>
              </a:rPr>
              <a:t>Залишенець</a:t>
            </a:r>
            <a:r>
              <a:rPr lang="uk-UA" dirty="0" smtClean="0">
                <a:solidFill>
                  <a:srgbClr val="002060"/>
                </a:solidFill>
                <a:latin typeface="Times New Roman" pitchFamily="18" charset="0"/>
                <a:cs typeface="Times New Roman" pitchFamily="18" charset="0"/>
              </a:rPr>
              <a:t>. Чорний ворон [Текст] : </a:t>
            </a:r>
            <a:r>
              <a:rPr lang="uk-UA" dirty="0" err="1" smtClean="0">
                <a:solidFill>
                  <a:srgbClr val="002060"/>
                </a:solidFill>
                <a:latin typeface="Times New Roman" pitchFamily="18" charset="0"/>
                <a:cs typeface="Times New Roman" pitchFamily="18" charset="0"/>
              </a:rPr>
              <a:t>іст</a:t>
            </a:r>
            <a:r>
              <a:rPr lang="uk-UA" dirty="0" smtClean="0">
                <a:solidFill>
                  <a:srgbClr val="002060"/>
                </a:solidFill>
                <a:latin typeface="Times New Roman" pitchFamily="18" charset="0"/>
                <a:cs typeface="Times New Roman" pitchFamily="18" charset="0"/>
              </a:rPr>
              <a:t>. роман / В. Шкляр. </a:t>
            </a:r>
            <a:r>
              <a:rPr lang="ru-RU" dirty="0" smtClean="0">
                <a:solidFill>
                  <a:srgbClr val="002060"/>
                </a:solidFill>
                <a:latin typeface="Times New Roman" pitchFamily="18" charset="0"/>
                <a:cs typeface="Times New Roman" pitchFamily="18" charset="0"/>
              </a:rPr>
              <a:t>–</a:t>
            </a:r>
            <a:r>
              <a:rPr lang="uk-UA" dirty="0" smtClean="0">
                <a:solidFill>
                  <a:srgbClr val="002060"/>
                </a:solidFill>
                <a:latin typeface="Times New Roman" pitchFamily="18" charset="0"/>
                <a:cs typeface="Times New Roman" pitchFamily="18" charset="0"/>
              </a:rPr>
              <a:t> Харків : Клуб сімейного дозвілля, 2011. </a:t>
            </a:r>
            <a:r>
              <a:rPr lang="ru-RU" dirty="0" smtClean="0">
                <a:solidFill>
                  <a:srgbClr val="002060"/>
                </a:solidFill>
                <a:latin typeface="Times New Roman" pitchFamily="18" charset="0"/>
                <a:cs typeface="Times New Roman" pitchFamily="18" charset="0"/>
              </a:rPr>
              <a:t>–</a:t>
            </a:r>
            <a:r>
              <a:rPr lang="uk-UA" dirty="0" smtClean="0">
                <a:solidFill>
                  <a:srgbClr val="002060"/>
                </a:solidFill>
                <a:latin typeface="Times New Roman" pitchFamily="18" charset="0"/>
                <a:cs typeface="Times New Roman" pitchFamily="18" charset="0"/>
              </a:rPr>
              <a:t> 383 с. </a:t>
            </a:r>
          </a:p>
        </p:txBody>
      </p:sp>
      <p:sp>
        <p:nvSpPr>
          <p:cNvPr id="9" name="Прямоугольник 8"/>
          <p:cNvSpPr/>
          <p:nvPr/>
        </p:nvSpPr>
        <p:spPr>
          <a:xfrm>
            <a:off x="2339752" y="3933056"/>
            <a:ext cx="6336704" cy="646331"/>
          </a:xfrm>
          <a:prstGeom prst="rect">
            <a:avLst/>
          </a:prstGeom>
        </p:spPr>
        <p:txBody>
          <a:bodyPr wrap="square">
            <a:spAutoFit/>
          </a:bodyPr>
          <a:lstStyle/>
          <a:p>
            <a:pPr indent="457200" algn="just"/>
            <a:r>
              <a:rPr lang="uk-UA" dirty="0" smtClean="0">
                <a:solidFill>
                  <a:srgbClr val="002060"/>
                </a:solidFill>
                <a:latin typeface="Times New Roman" pitchFamily="18" charset="0"/>
                <a:cs typeface="Times New Roman" pitchFamily="18" charset="0"/>
              </a:rPr>
              <a:t> Крути: Збірка у пам'ять героїв </a:t>
            </a:r>
            <a:r>
              <a:rPr lang="uk-UA" dirty="0" err="1" smtClean="0">
                <a:solidFill>
                  <a:srgbClr val="002060"/>
                </a:solidFill>
                <a:latin typeface="Times New Roman" pitchFamily="18" charset="0"/>
                <a:cs typeface="Times New Roman" pitchFamily="18" charset="0"/>
              </a:rPr>
              <a:t>Крут</a:t>
            </a:r>
            <a:r>
              <a:rPr lang="uk-UA" dirty="0" smtClean="0">
                <a:solidFill>
                  <a:srgbClr val="002060"/>
                </a:solidFill>
                <a:latin typeface="Times New Roman" pitchFamily="18" charset="0"/>
                <a:cs typeface="Times New Roman" pitchFamily="18" charset="0"/>
              </a:rPr>
              <a:t> [Текст] / </a:t>
            </a:r>
            <a:r>
              <a:rPr lang="uk-UA" dirty="0" err="1" smtClean="0">
                <a:solidFill>
                  <a:srgbClr val="002060"/>
                </a:solidFill>
                <a:latin typeface="Times New Roman" pitchFamily="18" charset="0"/>
                <a:cs typeface="Times New Roman" pitchFamily="18" charset="0"/>
              </a:rPr>
              <a:t>упоряд</a:t>
            </a:r>
            <a:r>
              <a:rPr lang="uk-UA" dirty="0" smtClean="0">
                <a:solidFill>
                  <a:srgbClr val="002060"/>
                </a:solidFill>
                <a:latin typeface="Times New Roman" pitchFamily="18" charset="0"/>
                <a:cs typeface="Times New Roman" pitchFamily="18" charset="0"/>
              </a:rPr>
              <a:t>.: О. Зінкевич, Н. Зінкевич. </a:t>
            </a:r>
            <a:r>
              <a:rPr lang="ru-RU" dirty="0" smtClean="0">
                <a:solidFill>
                  <a:srgbClr val="002060"/>
                </a:solidFill>
                <a:latin typeface="Times New Roman" pitchFamily="18" charset="0"/>
                <a:cs typeface="Times New Roman" pitchFamily="18" charset="0"/>
              </a:rPr>
              <a:t>–</a:t>
            </a:r>
            <a:r>
              <a:rPr lang="uk-UA" dirty="0" smtClean="0">
                <a:solidFill>
                  <a:srgbClr val="002060"/>
                </a:solidFill>
                <a:latin typeface="Times New Roman" pitchFamily="18" charset="0"/>
                <a:cs typeface="Times New Roman" pitchFamily="18" charset="0"/>
              </a:rPr>
              <a:t> Київ : Смолоскип, 2008. </a:t>
            </a:r>
            <a:r>
              <a:rPr lang="ru-RU" dirty="0" smtClean="0">
                <a:solidFill>
                  <a:srgbClr val="002060"/>
                </a:solidFill>
                <a:latin typeface="Times New Roman" pitchFamily="18" charset="0"/>
                <a:cs typeface="Times New Roman" pitchFamily="18" charset="0"/>
              </a:rPr>
              <a:t>–</a:t>
            </a:r>
            <a:r>
              <a:rPr lang="uk-UA" dirty="0" smtClean="0">
                <a:solidFill>
                  <a:srgbClr val="002060"/>
                </a:solidFill>
                <a:latin typeface="Times New Roman" pitchFamily="18" charset="0"/>
                <a:cs typeface="Times New Roman" pitchFamily="18" charset="0"/>
              </a:rPr>
              <a:t> 422 с.</a:t>
            </a:r>
            <a:r>
              <a:rPr lang="ru-RU" b="1" dirty="0" smtClean="0">
                <a:solidFill>
                  <a:srgbClr val="002060"/>
                </a:solidFill>
              </a:rPr>
              <a:t> </a:t>
            </a:r>
          </a:p>
        </p:txBody>
      </p:sp>
      <p:sp>
        <p:nvSpPr>
          <p:cNvPr id="10" name="Прямоугольник 9"/>
          <p:cNvSpPr/>
          <p:nvPr/>
        </p:nvSpPr>
        <p:spPr>
          <a:xfrm>
            <a:off x="2286000" y="2413338"/>
            <a:ext cx="6390456" cy="1200329"/>
          </a:xfrm>
          <a:prstGeom prst="rect">
            <a:avLst/>
          </a:prstGeom>
        </p:spPr>
        <p:txBody>
          <a:bodyPr wrap="square">
            <a:spAutoFit/>
          </a:bodyPr>
          <a:lstStyle/>
          <a:p>
            <a:pPr indent="457200" algn="just"/>
            <a:r>
              <a:rPr lang="uk-UA" dirty="0" smtClean="0">
                <a:solidFill>
                  <a:srgbClr val="002060"/>
                </a:solidFill>
                <a:latin typeface="Times New Roman" pitchFamily="18" charset="0"/>
                <a:cs typeface="Times New Roman" pitchFamily="18" charset="0"/>
              </a:rPr>
              <a:t>Винниченко, В. Відродження </a:t>
            </a:r>
            <a:r>
              <a:rPr lang="uk-UA" dirty="0" err="1" smtClean="0">
                <a:solidFill>
                  <a:srgbClr val="002060"/>
                </a:solidFill>
                <a:latin typeface="Times New Roman" pitchFamily="18" charset="0"/>
                <a:cs typeface="Times New Roman" pitchFamily="18" charset="0"/>
              </a:rPr>
              <a:t>нацї</a:t>
            </a:r>
            <a:r>
              <a:rPr lang="uk-UA" dirty="0" smtClean="0">
                <a:solidFill>
                  <a:srgbClr val="002060"/>
                </a:solidFill>
                <a:latin typeface="Times New Roman" pitchFamily="18" charset="0"/>
                <a:cs typeface="Times New Roman" pitchFamily="18" charset="0"/>
              </a:rPr>
              <a:t> [Текст]. Ч. II Доба Центральної Ради. Період Другий. Організація юридично-правової влади / В. Винниченко. </a:t>
            </a:r>
            <a:r>
              <a:rPr lang="ru-RU" dirty="0" smtClean="0">
                <a:solidFill>
                  <a:srgbClr val="002060"/>
                </a:solidFill>
                <a:latin typeface="Times New Roman" pitchFamily="18" charset="0"/>
                <a:cs typeface="Times New Roman" pitchFamily="18" charset="0"/>
              </a:rPr>
              <a:t>–</a:t>
            </a:r>
            <a:r>
              <a:rPr lang="uk-UA" dirty="0" smtClean="0">
                <a:solidFill>
                  <a:srgbClr val="002060"/>
                </a:solidFill>
                <a:latin typeface="Times New Roman" pitchFamily="18" charset="0"/>
                <a:cs typeface="Times New Roman" pitchFamily="18" charset="0"/>
              </a:rPr>
              <a:t> </a:t>
            </a:r>
            <a:r>
              <a:rPr lang="uk-UA" dirty="0" err="1" smtClean="0">
                <a:solidFill>
                  <a:srgbClr val="002060"/>
                </a:solidFill>
                <a:latin typeface="Times New Roman" pitchFamily="18" charset="0"/>
                <a:cs typeface="Times New Roman" pitchFamily="18" charset="0"/>
              </a:rPr>
              <a:t>репринт</a:t>
            </a:r>
            <a:r>
              <a:rPr lang="uk-UA" dirty="0" smtClean="0">
                <a:solidFill>
                  <a:srgbClr val="002060"/>
                </a:solidFill>
                <a:latin typeface="Times New Roman" pitchFamily="18" charset="0"/>
                <a:cs typeface="Times New Roman" pitchFamily="18" charset="0"/>
              </a:rPr>
              <a:t>. вид. </a:t>
            </a:r>
            <a:r>
              <a:rPr lang="ru-RU" dirty="0" smtClean="0">
                <a:solidFill>
                  <a:srgbClr val="002060"/>
                </a:solidFill>
                <a:latin typeface="Times New Roman" pitchFamily="18" charset="0"/>
                <a:cs typeface="Times New Roman" pitchFamily="18" charset="0"/>
              </a:rPr>
              <a:t>–</a:t>
            </a:r>
            <a:r>
              <a:rPr lang="uk-UA" dirty="0" smtClean="0">
                <a:solidFill>
                  <a:srgbClr val="002060"/>
                </a:solidFill>
                <a:latin typeface="Times New Roman" pitchFamily="18" charset="0"/>
                <a:cs typeface="Times New Roman" pitchFamily="18" charset="0"/>
              </a:rPr>
              <a:t> Київ : Політвидав України, 1990. </a:t>
            </a:r>
            <a:r>
              <a:rPr lang="ru-RU" dirty="0" smtClean="0">
                <a:solidFill>
                  <a:srgbClr val="002060"/>
                </a:solidFill>
                <a:latin typeface="Times New Roman" pitchFamily="18" charset="0"/>
                <a:cs typeface="Times New Roman" pitchFamily="18" charset="0"/>
              </a:rPr>
              <a:t>–</a:t>
            </a:r>
            <a:r>
              <a:rPr lang="uk-UA" dirty="0" smtClean="0">
                <a:solidFill>
                  <a:srgbClr val="002060"/>
                </a:solidFill>
                <a:latin typeface="Times New Roman" pitchFamily="18" charset="0"/>
                <a:cs typeface="Times New Roman" pitchFamily="18" charset="0"/>
              </a:rPr>
              <a:t> 328 с.</a:t>
            </a:r>
          </a:p>
        </p:txBody>
      </p:sp>
    </p:spTree>
  </p:cSld>
  <p:clrMapOvr>
    <a:masterClrMapping/>
  </p:clrMapOvr>
  <mc:AlternateContent xmlns:mc="http://schemas.openxmlformats.org/markup-compatibility/2006">
    <mc:Choice xmlns:p14="http://schemas.microsoft.com/office/powerpoint/2010/main" Requires="p14">
      <p:transition spd="slow" p14:dur="800" advClick="0" advTm="7000">
        <p:diamond/>
      </p:transition>
    </mc:Choice>
    <mc:Fallback>
      <p:transition spd="slow" advClick="0" advTm="7000">
        <p:diamon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6" name="Прямоугольник 5"/>
          <p:cNvSpPr/>
          <p:nvPr/>
        </p:nvSpPr>
        <p:spPr>
          <a:xfrm>
            <a:off x="2051720" y="1556792"/>
            <a:ext cx="6552728" cy="923330"/>
          </a:xfrm>
          <a:prstGeom prst="rect">
            <a:avLst/>
          </a:prstGeom>
        </p:spPr>
        <p:txBody>
          <a:bodyPr wrap="square">
            <a:spAutoFit/>
          </a:bodyPr>
          <a:lstStyle/>
          <a:p>
            <a:pPr indent="457200" algn="just"/>
            <a:r>
              <a:rPr lang="uk-UA" dirty="0" err="1" smtClean="0">
                <a:solidFill>
                  <a:srgbClr val="002060"/>
                </a:solidFill>
                <a:latin typeface="Times New Roman" pitchFamily="18" charset="0"/>
                <a:cs typeface="Times New Roman" pitchFamily="18" charset="0"/>
              </a:rPr>
              <a:t>Рум'янцев</a:t>
            </a:r>
            <a:r>
              <a:rPr lang="uk-UA" dirty="0" smtClean="0">
                <a:solidFill>
                  <a:srgbClr val="002060"/>
                </a:solidFill>
                <a:latin typeface="Times New Roman" pitchFamily="18" charset="0"/>
                <a:cs typeface="Times New Roman" pitchFamily="18" charset="0"/>
              </a:rPr>
              <a:t>, В. О. Історія України. Всесвітня історія ХХ століття [Текст] / В. О. </a:t>
            </a:r>
            <a:r>
              <a:rPr lang="uk-UA" dirty="0" err="1" smtClean="0">
                <a:solidFill>
                  <a:srgbClr val="002060"/>
                </a:solidFill>
                <a:latin typeface="Times New Roman" pitchFamily="18" charset="0"/>
                <a:cs typeface="Times New Roman" pitchFamily="18" charset="0"/>
              </a:rPr>
              <a:t>Рум'янцев</a:t>
            </a:r>
            <a:r>
              <a:rPr lang="uk-UA" dirty="0" smtClean="0">
                <a:solidFill>
                  <a:srgbClr val="002060"/>
                </a:solidFill>
                <a:latin typeface="Times New Roman" pitchFamily="18" charset="0"/>
                <a:cs typeface="Times New Roman" pitchFamily="18" charset="0"/>
              </a:rPr>
              <a:t>, М. М. </a:t>
            </a:r>
            <a:r>
              <a:rPr lang="uk-UA" dirty="0" err="1" smtClean="0">
                <a:solidFill>
                  <a:srgbClr val="002060"/>
                </a:solidFill>
                <a:latin typeface="Times New Roman" pitchFamily="18" charset="0"/>
                <a:cs typeface="Times New Roman" pitchFamily="18" charset="0"/>
              </a:rPr>
              <a:t>Страхов</a:t>
            </a:r>
            <a:r>
              <a:rPr lang="uk-UA" dirty="0" smtClean="0">
                <a:solidFill>
                  <a:srgbClr val="002060"/>
                </a:solidFill>
                <a:latin typeface="Times New Roman" pitchFamily="18" charset="0"/>
                <a:cs typeface="Times New Roman" pitchFamily="18" charset="0"/>
              </a:rPr>
              <a:t>. – Харків : Право, 2007. – 320 с.</a:t>
            </a:r>
          </a:p>
        </p:txBody>
      </p:sp>
      <p:sp>
        <p:nvSpPr>
          <p:cNvPr id="3" name="Прямоугольник 2"/>
          <p:cNvSpPr/>
          <p:nvPr/>
        </p:nvSpPr>
        <p:spPr>
          <a:xfrm>
            <a:off x="3491880" y="620688"/>
            <a:ext cx="2771784" cy="461665"/>
          </a:xfrm>
          <a:prstGeom prst="rect">
            <a:avLst/>
          </a:prstGeom>
        </p:spPr>
        <p:txBody>
          <a:bodyPr wrap="none">
            <a:spAutoFit/>
          </a:bodyPr>
          <a:lstStyle/>
          <a:p>
            <a:r>
              <a:rPr lang="uk-UA" sz="24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400" dirty="0">
              <a:latin typeface="Times New Roman" pitchFamily="18" charset="0"/>
              <a:cs typeface="Times New Roman" pitchFamily="18" charset="0"/>
            </a:endParaRPr>
          </a:p>
        </p:txBody>
      </p:sp>
      <p:sp>
        <p:nvSpPr>
          <p:cNvPr id="19458" name="AutoShape 2" descr="Українська революція 1917-1921 р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2771800" y="4581128"/>
            <a:ext cx="6048672" cy="923330"/>
          </a:xfrm>
          <a:prstGeom prst="rect">
            <a:avLst/>
          </a:prstGeom>
        </p:spPr>
        <p:txBody>
          <a:bodyPr wrap="square">
            <a:spAutoFit/>
          </a:bodyPr>
          <a:lstStyle/>
          <a:p>
            <a:pPr indent="457200" algn="just"/>
            <a:r>
              <a:rPr lang="uk-UA" dirty="0" err="1" smtClean="0">
                <a:solidFill>
                  <a:srgbClr val="002060"/>
                </a:solidFill>
                <a:latin typeface="Times New Roman" pitchFamily="18" charset="0"/>
                <a:cs typeface="Times New Roman" pitchFamily="18" charset="0"/>
              </a:rPr>
              <a:t>Солдатенко</a:t>
            </a:r>
            <a:r>
              <a:rPr lang="uk-UA" dirty="0" smtClean="0">
                <a:solidFill>
                  <a:srgbClr val="002060"/>
                </a:solidFill>
                <a:latin typeface="Times New Roman" pitchFamily="18" charset="0"/>
                <a:cs typeface="Times New Roman" pitchFamily="18" charset="0"/>
              </a:rPr>
              <a:t>, В. Ф. Українська революція: історичний нарис [Текст] : монографія / В. Ф. </a:t>
            </a:r>
            <a:r>
              <a:rPr lang="uk-UA" dirty="0" err="1" smtClean="0">
                <a:solidFill>
                  <a:srgbClr val="002060"/>
                </a:solidFill>
                <a:latin typeface="Times New Roman" pitchFamily="18" charset="0"/>
                <a:cs typeface="Times New Roman" pitchFamily="18" charset="0"/>
              </a:rPr>
              <a:t>Солдатенко</a:t>
            </a:r>
            <a:r>
              <a:rPr lang="uk-UA" dirty="0" smtClean="0">
                <a:solidFill>
                  <a:srgbClr val="002060"/>
                </a:solidFill>
                <a:latin typeface="Times New Roman" pitchFamily="18" charset="0"/>
                <a:cs typeface="Times New Roman" pitchFamily="18" charset="0"/>
              </a:rPr>
              <a:t>. – Київ : Либідь, 1999. – 976 с.</a:t>
            </a:r>
            <a:endParaRPr lang="uk-UA" dirty="0">
              <a:solidFill>
                <a:srgbClr val="002060"/>
              </a:solidFill>
              <a:latin typeface="Times New Roman" pitchFamily="18" charset="0"/>
              <a:cs typeface="Times New Roman" pitchFamily="18" charset="0"/>
            </a:endParaRPr>
          </a:p>
        </p:txBody>
      </p:sp>
      <p:pic>
        <p:nvPicPr>
          <p:cNvPr id="19460" name="Picture 4" descr="Книга «Історія України. Всесвітня історія XX сторіччя» Вячеслав Румянцев,  купить на YAKABOO.ua | 966-458-010-4"/>
          <p:cNvPicPr>
            <a:picLocks noChangeAspect="1" noChangeArrowheads="1"/>
          </p:cNvPicPr>
          <p:nvPr/>
        </p:nvPicPr>
        <p:blipFill>
          <a:blip r:embed="rId2" cstate="print"/>
          <a:srcRect/>
          <a:stretch>
            <a:fillRect/>
          </a:stretch>
        </p:blipFill>
        <p:spPr bwMode="auto">
          <a:xfrm>
            <a:off x="395536" y="1124744"/>
            <a:ext cx="1584176" cy="2232248"/>
          </a:xfrm>
          <a:prstGeom prst="rect">
            <a:avLst/>
          </a:prstGeom>
          <a:noFill/>
        </p:spPr>
      </p:pic>
      <p:pic>
        <p:nvPicPr>
          <p:cNvPr id="8" name="Picture 2" descr="Сергійчук В. Українська соборність: Відродження українства в 1917-1920 роках (1999) [DjVu] | Оцифровано Гуртом"/>
          <p:cNvPicPr>
            <a:picLocks noChangeAspect="1" noChangeArrowheads="1"/>
          </p:cNvPicPr>
          <p:nvPr/>
        </p:nvPicPr>
        <p:blipFill>
          <a:blip r:embed="rId3" cstate="print"/>
          <a:srcRect/>
          <a:stretch>
            <a:fillRect/>
          </a:stretch>
        </p:blipFill>
        <p:spPr bwMode="auto">
          <a:xfrm>
            <a:off x="683568" y="2852936"/>
            <a:ext cx="1440160" cy="2048228"/>
          </a:xfrm>
          <a:prstGeom prst="rect">
            <a:avLst/>
          </a:prstGeom>
          <a:noFill/>
        </p:spPr>
      </p:pic>
      <p:sp>
        <p:nvSpPr>
          <p:cNvPr id="10" name="Прямоугольник 9"/>
          <p:cNvSpPr/>
          <p:nvPr/>
        </p:nvSpPr>
        <p:spPr>
          <a:xfrm>
            <a:off x="2195736" y="3068960"/>
            <a:ext cx="6462464" cy="923330"/>
          </a:xfrm>
          <a:prstGeom prst="rect">
            <a:avLst/>
          </a:prstGeom>
        </p:spPr>
        <p:txBody>
          <a:bodyPr wrap="square">
            <a:spAutoFit/>
          </a:bodyPr>
          <a:lstStyle/>
          <a:p>
            <a:pPr indent="457200" algn="just"/>
            <a:r>
              <a:rPr lang="uk-UA" dirty="0" err="1" smtClean="0">
                <a:solidFill>
                  <a:srgbClr val="002060"/>
                </a:solidFill>
                <a:latin typeface="Times New Roman" pitchFamily="18" charset="0"/>
                <a:cs typeface="Times New Roman" pitchFamily="18" charset="0"/>
              </a:rPr>
              <a:t>Сергійчук</a:t>
            </a:r>
            <a:r>
              <a:rPr lang="uk-UA" dirty="0" smtClean="0">
                <a:solidFill>
                  <a:srgbClr val="002060"/>
                </a:solidFill>
                <a:latin typeface="Times New Roman" pitchFamily="18" charset="0"/>
                <a:cs typeface="Times New Roman" pitchFamily="18" charset="0"/>
              </a:rPr>
              <a:t>, В. І. Українська соборність. Відродження українства в 1917-1920 роках [Текст] / В. І. </a:t>
            </a:r>
            <a:r>
              <a:rPr lang="uk-UA" dirty="0" err="1" smtClean="0">
                <a:solidFill>
                  <a:srgbClr val="002060"/>
                </a:solidFill>
                <a:latin typeface="Times New Roman" pitchFamily="18" charset="0"/>
                <a:cs typeface="Times New Roman" pitchFamily="18" charset="0"/>
              </a:rPr>
              <a:t>Сергійчук</a:t>
            </a:r>
            <a:r>
              <a:rPr lang="uk-UA" dirty="0" smtClean="0">
                <a:solidFill>
                  <a:srgbClr val="002060"/>
                </a:solidFill>
                <a:latin typeface="Times New Roman" pitchFamily="18" charset="0"/>
                <a:cs typeface="Times New Roman" pitchFamily="18" charset="0"/>
              </a:rPr>
              <a:t>. – Київ : Укр. Видав. Спілка, 1999. – 412 с.</a:t>
            </a:r>
          </a:p>
        </p:txBody>
      </p:sp>
      <p:pic>
        <p:nvPicPr>
          <p:cNvPr id="7" name="Рисунок 6" descr="Без названия (3).jpg"/>
          <p:cNvPicPr>
            <a:picLocks noChangeAspect="1"/>
          </p:cNvPicPr>
          <p:nvPr/>
        </p:nvPicPr>
        <p:blipFill>
          <a:blip r:embed="rId4" cstate="print"/>
          <a:stretch>
            <a:fillRect/>
          </a:stretch>
        </p:blipFill>
        <p:spPr>
          <a:xfrm>
            <a:off x="1187624" y="4293096"/>
            <a:ext cx="1440160" cy="20882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advClick="0" advTm="7000">
        <p:diamond/>
      </p:transition>
    </mc:Choice>
    <mc:Fallback>
      <p:transition spd="slow" advClick="0" advTm="7000">
        <p:diamon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pic>
        <p:nvPicPr>
          <p:cNvPr id="65537" name="Picture 1" descr="C:\Documents and Settings\Administrator\Рабочий стол\незалежність\8295.jpg"/>
          <p:cNvPicPr>
            <a:picLocks noChangeAspect="1" noChangeArrowheads="1"/>
          </p:cNvPicPr>
          <p:nvPr/>
        </p:nvPicPr>
        <p:blipFill>
          <a:blip r:embed="rId2" cstate="print"/>
          <a:srcRect/>
          <a:stretch>
            <a:fillRect/>
          </a:stretch>
        </p:blipFill>
        <p:spPr bwMode="auto">
          <a:xfrm>
            <a:off x="0" y="3113584"/>
            <a:ext cx="9144000" cy="3744416"/>
          </a:xfrm>
          <a:prstGeom prst="rect">
            <a:avLst/>
          </a:prstGeom>
          <a:noFill/>
          <a:effectLst>
            <a:softEdge rad="635000"/>
          </a:effectLst>
        </p:spPr>
      </p:pic>
      <p:sp>
        <p:nvSpPr>
          <p:cNvPr id="5" name="Прямоугольник 4"/>
          <p:cNvSpPr/>
          <p:nvPr/>
        </p:nvSpPr>
        <p:spPr>
          <a:xfrm>
            <a:off x="3851920" y="332656"/>
            <a:ext cx="5076056" cy="1015663"/>
          </a:xfrm>
          <a:prstGeom prst="rect">
            <a:avLst/>
          </a:prstGeom>
        </p:spPr>
        <p:txBody>
          <a:bodyPr wrap="square">
            <a:spAutoFit/>
          </a:bodyPr>
          <a:lstStyle/>
          <a:p>
            <a:pPr algn="ctr"/>
            <a:r>
              <a:rPr lang="uk-UA" sz="2000" b="1" i="1" dirty="0" smtClean="0">
                <a:solidFill>
                  <a:srgbClr val="002060"/>
                </a:solidFill>
                <a:latin typeface="Times New Roman" pitchFamily="18" charset="0"/>
                <a:cs typeface="Times New Roman" pitchFamily="18" charset="0"/>
              </a:rPr>
              <a:t>«Хто визволиться сам, той буде вільним, </a:t>
            </a:r>
          </a:p>
          <a:p>
            <a:pPr algn="ctr"/>
            <a:r>
              <a:rPr lang="uk-UA" sz="2000" b="1" i="1" dirty="0" smtClean="0">
                <a:solidFill>
                  <a:srgbClr val="002060"/>
                </a:solidFill>
                <a:latin typeface="Times New Roman" pitchFamily="18" charset="0"/>
                <a:cs typeface="Times New Roman" pitchFamily="18" charset="0"/>
              </a:rPr>
              <a:t>Хто визволить кого – в неволю візьме.» </a:t>
            </a:r>
          </a:p>
          <a:p>
            <a:pPr algn="r"/>
            <a:r>
              <a:rPr lang="uk-UA" sz="2000" b="1" i="1" dirty="0" smtClean="0">
                <a:solidFill>
                  <a:srgbClr val="002060"/>
                </a:solidFill>
                <a:latin typeface="Times New Roman" pitchFamily="18" charset="0"/>
                <a:cs typeface="Times New Roman" pitchFamily="18" charset="0"/>
              </a:rPr>
              <a:t>Л. Українка. </a:t>
            </a:r>
            <a:endParaRPr lang="uk-UA" sz="2000" b="1" i="1" dirty="0">
              <a:solidFill>
                <a:srgbClr val="002060"/>
              </a:solidFill>
              <a:latin typeface="Times New Roman" pitchFamily="18" charset="0"/>
              <a:cs typeface="Times New Roman" pitchFamily="18" charset="0"/>
            </a:endParaRPr>
          </a:p>
        </p:txBody>
      </p:sp>
      <p:sp>
        <p:nvSpPr>
          <p:cNvPr id="7" name="Прямоугольник 6"/>
          <p:cNvSpPr/>
          <p:nvPr/>
        </p:nvSpPr>
        <p:spPr>
          <a:xfrm>
            <a:off x="305780" y="2204864"/>
            <a:ext cx="8532440" cy="1077218"/>
          </a:xfrm>
          <a:prstGeom prst="rect">
            <a:avLst/>
          </a:prstGeom>
        </p:spPr>
        <p:txBody>
          <a:bodyPr wrap="square">
            <a:spAutoFit/>
          </a:bodyPr>
          <a:lstStyle/>
          <a:p>
            <a:pPr algn="ctr"/>
            <a:r>
              <a:rPr lang="ru-RU" sz="3200" b="1" dirty="0" smtClean="0">
                <a:solidFill>
                  <a:srgbClr val="002060"/>
                </a:solidFill>
                <a:latin typeface="Times New Roman" pitchFamily="18" charset="0"/>
                <a:cs typeface="Times New Roman" pitchFamily="18" charset="0"/>
              </a:rPr>
              <a:t>«</a:t>
            </a:r>
            <a:r>
              <a:rPr lang="ru-RU" sz="3200" b="1" dirty="0" err="1" smtClean="0">
                <a:solidFill>
                  <a:srgbClr val="002060"/>
                </a:solidFill>
                <a:latin typeface="Times New Roman" pitchFamily="18" charset="0"/>
                <a:cs typeface="Times New Roman" pitchFamily="18" charset="0"/>
              </a:rPr>
              <a:t>Державотворення</a:t>
            </a:r>
            <a:r>
              <a:rPr lang="ru-RU" sz="3200" b="1" dirty="0" smtClean="0">
                <a:solidFill>
                  <a:srgbClr val="002060"/>
                </a:solidFill>
                <a:latin typeface="Times New Roman" pitchFamily="18" charset="0"/>
                <a:cs typeface="Times New Roman" pitchFamily="18" charset="0"/>
              </a:rPr>
              <a:t> – </a:t>
            </a:r>
            <a:r>
              <a:rPr lang="ru-RU" sz="3200" b="1" dirty="0" err="1" smtClean="0">
                <a:solidFill>
                  <a:srgbClr val="002060"/>
                </a:solidFill>
                <a:latin typeface="Times New Roman" pitchFamily="18" charset="0"/>
                <a:cs typeface="Times New Roman" pitchFamily="18" charset="0"/>
              </a:rPr>
              <a:t>це</a:t>
            </a:r>
            <a:r>
              <a:rPr lang="ru-RU" sz="3200" b="1" dirty="0" smtClean="0">
                <a:solidFill>
                  <a:srgbClr val="002060"/>
                </a:solidFill>
                <a:latin typeface="Times New Roman" pitchFamily="18" charset="0"/>
                <a:cs typeface="Times New Roman" pitchFamily="18" charset="0"/>
              </a:rPr>
              <a:t> </a:t>
            </a:r>
            <a:r>
              <a:rPr lang="ru-RU" sz="3200" b="1" dirty="0" err="1" smtClean="0">
                <a:solidFill>
                  <a:srgbClr val="002060"/>
                </a:solidFill>
                <a:latin typeface="Times New Roman" pitchFamily="18" charset="0"/>
                <a:cs typeface="Times New Roman" pitchFamily="18" charset="0"/>
              </a:rPr>
              <a:t>нашої</a:t>
            </a:r>
            <a:r>
              <a:rPr lang="ru-RU" sz="3200" b="1" dirty="0" smtClean="0">
                <a:solidFill>
                  <a:srgbClr val="002060"/>
                </a:solidFill>
                <a:latin typeface="Times New Roman" pitchFamily="18" charset="0"/>
                <a:cs typeface="Times New Roman" pitchFamily="18" charset="0"/>
              </a:rPr>
              <a:t> </a:t>
            </a:r>
            <a:r>
              <a:rPr lang="ru-RU" sz="3200" b="1" dirty="0" err="1" smtClean="0">
                <a:solidFill>
                  <a:srgbClr val="002060"/>
                </a:solidFill>
                <a:latin typeface="Times New Roman" pitchFamily="18" charset="0"/>
                <a:cs typeface="Times New Roman" pitchFamily="18" charset="0"/>
              </a:rPr>
              <a:t>історії</a:t>
            </a:r>
            <a:r>
              <a:rPr lang="ru-RU" sz="3200" b="1" dirty="0" smtClean="0">
                <a:solidFill>
                  <a:srgbClr val="002060"/>
                </a:solidFill>
                <a:latin typeface="Times New Roman" pitchFamily="18" charset="0"/>
                <a:cs typeface="Times New Roman" pitchFamily="18" charset="0"/>
              </a:rPr>
              <a:t> рядки» </a:t>
            </a:r>
          </a:p>
          <a:p>
            <a:pPr algn="ctr"/>
            <a:r>
              <a:rPr lang="ru-RU" sz="3200" b="1" dirty="0" err="1" smtClean="0">
                <a:solidFill>
                  <a:srgbClr val="002060"/>
                </a:solidFill>
                <a:latin typeface="Times New Roman" pitchFamily="18" charset="0"/>
                <a:cs typeface="Times New Roman" pitchFamily="18" charset="0"/>
              </a:rPr>
              <a:t>Розділ</a:t>
            </a:r>
            <a:r>
              <a:rPr lang="ru-RU" sz="3200" b="1" dirty="0" smtClean="0">
                <a:solidFill>
                  <a:srgbClr val="002060"/>
                </a:solidFill>
                <a:latin typeface="Times New Roman" pitchFamily="18" charset="0"/>
                <a:cs typeface="Times New Roman" pitchFamily="18" charset="0"/>
              </a:rPr>
              <a:t> ІІІ </a:t>
            </a:r>
            <a:endParaRPr lang="ru-RU" sz="3200" b="1"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7000">
        <p:diamond/>
      </p:transition>
    </mc:Choice>
    <mc:Fallback>
      <p:transition spd="slow" advClick="0" advTm="7000">
        <p:diamon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pic>
        <p:nvPicPr>
          <p:cNvPr id="61441" name="Picture 1" descr="C:\Documents and Settings\Administrator\Рабочий стол\незалежність\загружено (8).jpg"/>
          <p:cNvPicPr>
            <a:picLocks noChangeAspect="1" noChangeArrowheads="1"/>
          </p:cNvPicPr>
          <p:nvPr/>
        </p:nvPicPr>
        <p:blipFill>
          <a:blip r:embed="rId2" cstate="print"/>
          <a:srcRect/>
          <a:stretch>
            <a:fillRect/>
          </a:stretch>
        </p:blipFill>
        <p:spPr bwMode="auto">
          <a:xfrm>
            <a:off x="395536" y="188640"/>
            <a:ext cx="3168352"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3851920" y="260648"/>
            <a:ext cx="4824536" cy="2862322"/>
          </a:xfrm>
          <a:prstGeom prst="rect">
            <a:avLst/>
          </a:prstGeom>
        </p:spPr>
        <p:txBody>
          <a:bodyPr wrap="square">
            <a:spAutoFit/>
          </a:bodyPr>
          <a:lstStyle/>
          <a:p>
            <a:pPr indent="457200" algn="just"/>
            <a:r>
              <a:rPr lang="uk-UA" dirty="0" smtClean="0">
                <a:solidFill>
                  <a:srgbClr val="002060"/>
                </a:solidFill>
                <a:latin typeface="Times New Roman" pitchFamily="18" charset="0"/>
                <a:cs typeface="Times New Roman" pitchFamily="18" charset="0"/>
              </a:rPr>
              <a:t>У тематичній добірці літератури  висвітлюється складний і суперечливий процес визрівання національно-державницької ідеї, чималий позитивний і негативний досвід наших пращурів у спробах формування власної держави – від Київської Русі до здобуття Україною незалежності. </a:t>
            </a:r>
          </a:p>
          <a:p>
            <a:pPr indent="457200" algn="just"/>
            <a:r>
              <a:rPr lang="uk-UA" dirty="0" smtClean="0">
                <a:solidFill>
                  <a:srgbClr val="002060"/>
                </a:solidFill>
                <a:latin typeface="Times New Roman" pitchFamily="18" charset="0"/>
                <a:cs typeface="Times New Roman" pitchFamily="18" charset="0"/>
              </a:rPr>
              <a:t>Особливу увагу приділено подіям, пов’язаним з процесами українського державотворення.</a:t>
            </a:r>
            <a:endParaRPr lang="uk-UA" dirty="0">
              <a:solidFill>
                <a:srgbClr val="002060"/>
              </a:solidFill>
              <a:latin typeface="Times New Roman" pitchFamily="18" charset="0"/>
              <a:cs typeface="Times New Roman" pitchFamily="18" charset="0"/>
            </a:endParaRPr>
          </a:p>
        </p:txBody>
      </p:sp>
      <p:sp>
        <p:nvSpPr>
          <p:cNvPr id="6" name="Прямоугольник 5"/>
          <p:cNvSpPr/>
          <p:nvPr/>
        </p:nvSpPr>
        <p:spPr>
          <a:xfrm>
            <a:off x="2267744" y="4198168"/>
            <a:ext cx="6624736" cy="923330"/>
          </a:xfrm>
          <a:prstGeom prst="rect">
            <a:avLst/>
          </a:prstGeom>
        </p:spPr>
        <p:txBody>
          <a:bodyPr wrap="square">
            <a:spAutoFit/>
          </a:bodyPr>
          <a:lstStyle/>
          <a:p>
            <a:pPr lvl="0" indent="457200" algn="just"/>
            <a:r>
              <a:rPr lang="uk-UA" dirty="0" smtClean="0">
                <a:solidFill>
                  <a:srgbClr val="002060"/>
                </a:solidFill>
                <a:latin typeface="Times New Roman" pitchFamily="18" charset="0"/>
                <a:cs typeface="Times New Roman" pitchFamily="18" charset="0"/>
              </a:rPr>
              <a:t>Грабовський, С. Нариси з історії українського державотворення : </a:t>
            </a:r>
            <a:r>
              <a:rPr lang="uk-UA" dirty="0" err="1" smtClean="0">
                <a:solidFill>
                  <a:srgbClr val="002060"/>
                </a:solidFill>
                <a:latin typeface="Times New Roman" pitchFamily="18" charset="0"/>
                <a:cs typeface="Times New Roman" pitchFamily="18" charset="0"/>
              </a:rPr>
              <a:t>навч</a:t>
            </a:r>
            <a:r>
              <a:rPr lang="uk-UA" dirty="0" smtClean="0">
                <a:solidFill>
                  <a:srgbClr val="002060"/>
                </a:solidFill>
                <a:latin typeface="Times New Roman" pitchFamily="18" charset="0"/>
                <a:cs typeface="Times New Roman" pitchFamily="18" charset="0"/>
              </a:rPr>
              <a:t>. посібник / С. Грабовський, С. </a:t>
            </a:r>
            <a:r>
              <a:rPr lang="uk-UA" dirty="0" err="1" smtClean="0">
                <a:solidFill>
                  <a:srgbClr val="002060"/>
                </a:solidFill>
                <a:latin typeface="Times New Roman" pitchFamily="18" charset="0"/>
                <a:cs typeface="Times New Roman" pitchFamily="18" charset="0"/>
              </a:rPr>
              <a:t>Ставроянi</a:t>
            </a:r>
            <a:r>
              <a:rPr lang="uk-UA" dirty="0" smtClean="0">
                <a:solidFill>
                  <a:srgbClr val="002060"/>
                </a:solidFill>
                <a:latin typeface="Times New Roman" pitchFamily="18" charset="0"/>
                <a:cs typeface="Times New Roman" pitchFamily="18" charset="0"/>
              </a:rPr>
              <a:t>, Л. Шкляр. – Київ : </a:t>
            </a:r>
            <a:r>
              <a:rPr lang="uk-UA" dirty="0" err="1" smtClean="0">
                <a:solidFill>
                  <a:srgbClr val="002060"/>
                </a:solidFill>
                <a:latin typeface="Times New Roman" pitchFamily="18" charset="0"/>
                <a:cs typeface="Times New Roman" pitchFamily="18" charset="0"/>
              </a:rPr>
              <a:t>Генеза</a:t>
            </a:r>
            <a:r>
              <a:rPr lang="uk-UA" dirty="0" smtClean="0">
                <a:solidFill>
                  <a:srgbClr val="002060"/>
                </a:solidFill>
                <a:latin typeface="Times New Roman" pitchFamily="18" charset="0"/>
                <a:cs typeface="Times New Roman" pitchFamily="18" charset="0"/>
              </a:rPr>
              <a:t>, 1995. – 608 с.</a:t>
            </a:r>
            <a:r>
              <a:rPr lang="uk-UA" b="1" dirty="0" smtClean="0">
                <a:solidFill>
                  <a:srgbClr val="002060"/>
                </a:solidFill>
                <a:latin typeface="Times New Roman" pitchFamily="18" charset="0"/>
                <a:cs typeface="Times New Roman" pitchFamily="18" charset="0"/>
              </a:rPr>
              <a:t> </a:t>
            </a:r>
          </a:p>
        </p:txBody>
      </p:sp>
      <p:sp>
        <p:nvSpPr>
          <p:cNvPr id="7" name="Прямоугольник 6"/>
          <p:cNvSpPr/>
          <p:nvPr/>
        </p:nvSpPr>
        <p:spPr>
          <a:xfrm>
            <a:off x="3491880" y="3573016"/>
            <a:ext cx="2771784" cy="461665"/>
          </a:xfrm>
          <a:prstGeom prst="rect">
            <a:avLst/>
          </a:prstGeom>
        </p:spPr>
        <p:txBody>
          <a:bodyPr wrap="none">
            <a:spAutoFit/>
          </a:bodyPr>
          <a:lstStyle/>
          <a:p>
            <a:r>
              <a:rPr lang="uk-UA" sz="24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400" dirty="0">
              <a:latin typeface="Times New Roman" pitchFamily="18" charset="0"/>
              <a:cs typeface="Times New Roman" pitchFamily="18" charset="0"/>
            </a:endParaRPr>
          </a:p>
        </p:txBody>
      </p:sp>
      <p:sp>
        <p:nvSpPr>
          <p:cNvPr id="8" name="Прямоугольник 7"/>
          <p:cNvSpPr/>
          <p:nvPr/>
        </p:nvSpPr>
        <p:spPr>
          <a:xfrm>
            <a:off x="2267744" y="5445224"/>
            <a:ext cx="6624736" cy="646331"/>
          </a:xfrm>
          <a:prstGeom prst="rect">
            <a:avLst/>
          </a:prstGeom>
        </p:spPr>
        <p:txBody>
          <a:bodyPr wrap="square">
            <a:spAutoFit/>
          </a:bodyPr>
          <a:lstStyle/>
          <a:p>
            <a:pPr lvl="0" indent="457200" algn="just"/>
            <a:r>
              <a:rPr lang="uk-UA" dirty="0" smtClean="0">
                <a:solidFill>
                  <a:srgbClr val="002060"/>
                </a:solidFill>
                <a:latin typeface="Times New Roman" pitchFamily="18" charset="0"/>
                <a:cs typeface="Times New Roman" pitchFamily="18" charset="0"/>
              </a:rPr>
              <a:t>Українське державотворення </a:t>
            </a:r>
            <a:r>
              <a:rPr lang="ru-RU" dirty="0" smtClean="0">
                <a:solidFill>
                  <a:srgbClr val="002060"/>
                </a:solidFill>
                <a:latin typeface="Times New Roman" pitchFamily="18" charset="0"/>
                <a:cs typeface="Times New Roman" pitchFamily="18" charset="0"/>
              </a:rPr>
              <a:t>: </a:t>
            </a:r>
            <a:r>
              <a:rPr lang="uk-UA" dirty="0" err="1" smtClean="0">
                <a:solidFill>
                  <a:srgbClr val="002060"/>
                </a:solidFill>
                <a:latin typeface="Times New Roman" pitchFamily="18" charset="0"/>
                <a:cs typeface="Times New Roman" pitchFamily="18" charset="0"/>
              </a:rPr>
              <a:t>невитребуваний</a:t>
            </a:r>
            <a:r>
              <a:rPr lang="ru-RU" dirty="0" smtClean="0">
                <a:solidFill>
                  <a:srgbClr val="002060"/>
                </a:solidFill>
                <a:latin typeface="Times New Roman" pitchFamily="18" charset="0"/>
                <a:cs typeface="Times New Roman" pitchFamily="18" charset="0"/>
              </a:rPr>
              <a:t> </a:t>
            </a:r>
            <a:r>
              <a:rPr lang="uk-UA" dirty="0" smtClean="0">
                <a:solidFill>
                  <a:srgbClr val="002060"/>
                </a:solidFill>
                <a:latin typeface="Times New Roman" pitchFamily="18" charset="0"/>
                <a:cs typeface="Times New Roman" pitchFamily="18" charset="0"/>
              </a:rPr>
              <a:t>потенціал : словник-довідник</a:t>
            </a:r>
            <a:r>
              <a:rPr lang="ru-RU" dirty="0" smtClean="0">
                <a:solidFill>
                  <a:srgbClr val="002060"/>
                </a:solidFill>
                <a:latin typeface="Times New Roman" pitchFamily="18" charset="0"/>
                <a:cs typeface="Times New Roman" pitchFamily="18" charset="0"/>
              </a:rPr>
              <a:t>. </a:t>
            </a:r>
            <a:r>
              <a:rPr lang="uk-UA" dirty="0" smtClean="0">
                <a:solidFill>
                  <a:srgbClr val="002060"/>
                </a:solidFill>
                <a:latin typeface="Times New Roman" pitchFamily="18" charset="0"/>
                <a:cs typeface="Times New Roman" pitchFamily="18" charset="0"/>
              </a:rPr>
              <a:t>–</a:t>
            </a:r>
            <a:r>
              <a:rPr lang="ru-RU" dirty="0" smtClean="0">
                <a:solidFill>
                  <a:srgbClr val="002060"/>
                </a:solidFill>
                <a:latin typeface="Times New Roman" pitchFamily="18" charset="0"/>
                <a:cs typeface="Times New Roman" pitchFamily="18" charset="0"/>
              </a:rPr>
              <a:t> </a:t>
            </a:r>
            <a:r>
              <a:rPr lang="uk-UA" dirty="0" smtClean="0">
                <a:solidFill>
                  <a:srgbClr val="002060"/>
                </a:solidFill>
                <a:latin typeface="Times New Roman" pitchFamily="18" charset="0"/>
                <a:cs typeface="Times New Roman" pitchFamily="18" charset="0"/>
              </a:rPr>
              <a:t>Київ : </a:t>
            </a:r>
            <a:r>
              <a:rPr lang="uk-UA" dirty="0" err="1" smtClean="0">
                <a:solidFill>
                  <a:srgbClr val="002060"/>
                </a:solidFill>
                <a:latin typeface="Times New Roman" pitchFamily="18" charset="0"/>
                <a:cs typeface="Times New Roman" pitchFamily="18" charset="0"/>
              </a:rPr>
              <a:t>Либiдь</a:t>
            </a:r>
            <a:r>
              <a:rPr lang="ru-RU" dirty="0" smtClean="0">
                <a:solidFill>
                  <a:srgbClr val="002060"/>
                </a:solidFill>
                <a:latin typeface="Times New Roman" pitchFamily="18" charset="0"/>
                <a:cs typeface="Times New Roman" pitchFamily="18" charset="0"/>
              </a:rPr>
              <a:t>, 1997. </a:t>
            </a:r>
            <a:r>
              <a:rPr lang="uk-UA" dirty="0" smtClean="0">
                <a:solidFill>
                  <a:srgbClr val="002060"/>
                </a:solidFill>
                <a:latin typeface="Times New Roman" pitchFamily="18" charset="0"/>
                <a:cs typeface="Times New Roman" pitchFamily="18" charset="0"/>
              </a:rPr>
              <a:t>–</a:t>
            </a:r>
            <a:r>
              <a:rPr lang="ru-RU" dirty="0" smtClean="0">
                <a:solidFill>
                  <a:srgbClr val="002060"/>
                </a:solidFill>
                <a:latin typeface="Times New Roman" pitchFamily="18" charset="0"/>
                <a:cs typeface="Times New Roman" pitchFamily="18" charset="0"/>
              </a:rPr>
              <a:t> 560 с.</a:t>
            </a:r>
            <a:endParaRPr lang="uk-UA" dirty="0">
              <a:solidFill>
                <a:srgbClr val="002060"/>
              </a:solidFill>
              <a:latin typeface="Times New Roman" pitchFamily="18" charset="0"/>
              <a:cs typeface="Times New Roman" pitchFamily="18" charset="0"/>
            </a:endParaRPr>
          </a:p>
        </p:txBody>
      </p:sp>
      <p:pic>
        <p:nvPicPr>
          <p:cNvPr id="9" name="Picture 2" descr="G:\nar_der_utv.jpg"/>
          <p:cNvPicPr>
            <a:picLocks noChangeAspect="1" noChangeArrowheads="1"/>
          </p:cNvPicPr>
          <p:nvPr/>
        </p:nvPicPr>
        <p:blipFill>
          <a:blip r:embed="rId3" cstate="print"/>
          <a:srcRect/>
          <a:stretch>
            <a:fillRect/>
          </a:stretch>
        </p:blipFill>
        <p:spPr bwMode="auto">
          <a:xfrm>
            <a:off x="539553" y="4005065"/>
            <a:ext cx="1397988" cy="1872208"/>
          </a:xfrm>
          <a:prstGeom prst="rect">
            <a:avLst/>
          </a:prstGeom>
          <a:noFill/>
        </p:spPr>
      </p:pic>
      <p:pic>
        <p:nvPicPr>
          <p:cNvPr id="10" name="Picture 2" descr="http://owncloud.kpnu.edu.ua/upload/2_kozactvo.jpg"/>
          <p:cNvPicPr>
            <a:picLocks noChangeAspect="1" noChangeArrowheads="1"/>
          </p:cNvPicPr>
          <p:nvPr/>
        </p:nvPicPr>
        <p:blipFill>
          <a:blip r:embed="rId4" cstate="print"/>
          <a:srcRect/>
          <a:stretch>
            <a:fillRect/>
          </a:stretch>
        </p:blipFill>
        <p:spPr bwMode="auto">
          <a:xfrm>
            <a:off x="827584" y="4941168"/>
            <a:ext cx="1383816" cy="1800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2483768" y="4221088"/>
            <a:ext cx="6264696" cy="1200329"/>
          </a:xfrm>
          <a:prstGeom prst="rect">
            <a:avLst/>
          </a:prstGeom>
        </p:spPr>
        <p:txBody>
          <a:bodyPr wrap="square">
            <a:spAutoFit/>
          </a:bodyPr>
          <a:lstStyle/>
          <a:p>
            <a:pPr indent="457200" algn="just"/>
            <a:r>
              <a:rPr lang="ru-RU" dirty="0" err="1" smtClean="0">
                <a:solidFill>
                  <a:srgbClr val="002060"/>
                </a:solidFill>
                <a:latin typeface="Times New Roman" pitchFamily="18" charset="0"/>
                <a:cs typeface="Times New Roman" pitchFamily="18" charset="0"/>
              </a:rPr>
              <a:t>Грушевський</a:t>
            </a:r>
            <a:r>
              <a:rPr lang="ru-RU" dirty="0" smtClean="0">
                <a:solidFill>
                  <a:srgbClr val="002060"/>
                </a:solidFill>
                <a:latin typeface="Times New Roman" pitchFamily="18" charset="0"/>
                <a:cs typeface="Times New Roman" pitchFamily="18" charset="0"/>
              </a:rPr>
              <a:t> М. С. Як жив </a:t>
            </a:r>
            <a:r>
              <a:rPr lang="ru-RU" dirty="0" err="1" smtClean="0">
                <a:solidFill>
                  <a:srgbClr val="002060"/>
                </a:solidFill>
                <a:latin typeface="Times New Roman" pitchFamily="18" charset="0"/>
                <a:cs typeface="Times New Roman" pitchFamily="18" charset="0"/>
              </a:rPr>
              <a:t>український</a:t>
            </a:r>
            <a:r>
              <a:rPr lang="ru-RU" dirty="0" smtClean="0">
                <a:solidFill>
                  <a:srgbClr val="002060"/>
                </a:solidFill>
                <a:latin typeface="Times New Roman" pitchFamily="18" charset="0"/>
                <a:cs typeface="Times New Roman" pitchFamily="18" charset="0"/>
              </a:rPr>
              <a:t> народ. Коротка </a:t>
            </a:r>
            <a:r>
              <a:rPr lang="ru-RU" dirty="0" err="1" smtClean="0">
                <a:solidFill>
                  <a:srgbClr val="002060"/>
                </a:solidFill>
                <a:latin typeface="Times New Roman" pitchFamily="18" charset="0"/>
                <a:cs typeface="Times New Roman" pitchFamily="18" charset="0"/>
              </a:rPr>
              <a:t>історія</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України</a:t>
            </a:r>
            <a:r>
              <a:rPr lang="ru-RU" dirty="0" smtClean="0">
                <a:solidFill>
                  <a:srgbClr val="002060"/>
                </a:solidFill>
                <a:latin typeface="Times New Roman" pitchFamily="18" charset="0"/>
                <a:cs typeface="Times New Roman" pitchFamily="18" charset="0"/>
              </a:rPr>
              <a:t> [Текст] / М. С. </a:t>
            </a:r>
            <a:r>
              <a:rPr lang="ru-RU" dirty="0" err="1" smtClean="0">
                <a:solidFill>
                  <a:srgbClr val="002060"/>
                </a:solidFill>
                <a:latin typeface="Times New Roman" pitchFamily="18" charset="0"/>
                <a:cs typeface="Times New Roman" pitchFamily="18" charset="0"/>
              </a:rPr>
              <a:t>Грушевський</a:t>
            </a:r>
            <a:r>
              <a:rPr lang="ru-RU" dirty="0" smtClean="0">
                <a:solidFill>
                  <a:srgbClr val="002060"/>
                </a:solidFill>
                <a:latin typeface="Times New Roman" pitchFamily="18" charset="0"/>
                <a:cs typeface="Times New Roman" pitchFamily="18" charset="0"/>
              </a:rPr>
              <a:t>. Вид. 2-е. – Репринт. </a:t>
            </a:r>
            <a:r>
              <a:rPr lang="ru-RU" dirty="0" err="1" smtClean="0">
                <a:solidFill>
                  <a:srgbClr val="002060"/>
                </a:solidFill>
                <a:latin typeface="Times New Roman" pitchFamily="18" charset="0"/>
                <a:cs typeface="Times New Roman" pitchFamily="18" charset="0"/>
              </a:rPr>
              <a:t>відтвор</a:t>
            </a:r>
            <a:r>
              <a:rPr lang="ru-RU" dirty="0" smtClean="0">
                <a:solidFill>
                  <a:srgbClr val="002060"/>
                </a:solidFill>
                <a:latin typeface="Times New Roman" pitchFamily="18" charset="0"/>
                <a:cs typeface="Times New Roman" pitchFamily="18" charset="0"/>
              </a:rPr>
              <a:t>. вид.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РОВО «</a:t>
            </a:r>
            <a:r>
              <a:rPr lang="ru-RU" dirty="0" err="1" smtClean="0">
                <a:solidFill>
                  <a:srgbClr val="002060"/>
                </a:solidFill>
                <a:latin typeface="Times New Roman" pitchFamily="18" charset="0"/>
                <a:cs typeface="Times New Roman" pitchFamily="18" charset="0"/>
              </a:rPr>
              <a:t>Укрвузполіграф</a:t>
            </a:r>
            <a:r>
              <a:rPr lang="ru-RU" dirty="0" smtClean="0">
                <a:solidFill>
                  <a:srgbClr val="002060"/>
                </a:solidFill>
                <a:latin typeface="Times New Roman" pitchFamily="18" charset="0"/>
                <a:cs typeface="Times New Roman" pitchFamily="18" charset="0"/>
              </a:rPr>
              <a:t>», РВЦ «</a:t>
            </a:r>
            <a:r>
              <a:rPr lang="ru-RU" dirty="0" err="1" smtClean="0">
                <a:solidFill>
                  <a:srgbClr val="002060"/>
                </a:solidFill>
                <a:latin typeface="Times New Roman" pitchFamily="18" charset="0"/>
                <a:cs typeface="Times New Roman" pitchFamily="18" charset="0"/>
              </a:rPr>
              <a:t>Орбіта</a:t>
            </a:r>
            <a:r>
              <a:rPr lang="ru-RU" dirty="0" smtClean="0">
                <a:solidFill>
                  <a:srgbClr val="002060"/>
                </a:solidFill>
                <a:latin typeface="Times New Roman" pitchFamily="18" charset="0"/>
                <a:cs typeface="Times New Roman" pitchFamily="18" charset="0"/>
              </a:rPr>
              <a:t>», 1991. – 112 с. </a:t>
            </a:r>
            <a:r>
              <a:rPr lang="uk-UA" dirty="0" smtClean="0">
                <a:solidFill>
                  <a:srgbClr val="002060"/>
                </a:solidFill>
                <a:latin typeface="Times New Roman" pitchFamily="18" charset="0"/>
                <a:cs typeface="Times New Roman" pitchFamily="18" charset="0"/>
              </a:rPr>
              <a:t> </a:t>
            </a:r>
          </a:p>
        </p:txBody>
      </p:sp>
      <p:sp>
        <p:nvSpPr>
          <p:cNvPr id="4" name="Прямоугольник 3"/>
          <p:cNvSpPr/>
          <p:nvPr/>
        </p:nvSpPr>
        <p:spPr>
          <a:xfrm>
            <a:off x="3275856" y="271101"/>
            <a:ext cx="3201774" cy="523220"/>
          </a:xfrm>
          <a:prstGeom prst="rect">
            <a:avLst/>
          </a:prstGeom>
        </p:spPr>
        <p:txBody>
          <a:bodyPr wrap="none">
            <a:spAutoFit/>
          </a:bodyPr>
          <a:lstStyle/>
          <a:p>
            <a:r>
              <a:rPr lang="uk-UA" sz="28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800" dirty="0">
              <a:latin typeface="Times New Roman" pitchFamily="18" charset="0"/>
              <a:cs typeface="Times New Roman" pitchFamily="18" charset="0"/>
            </a:endParaRPr>
          </a:p>
        </p:txBody>
      </p:sp>
      <p:sp>
        <p:nvSpPr>
          <p:cNvPr id="5" name="Прямоугольник 4"/>
          <p:cNvSpPr/>
          <p:nvPr/>
        </p:nvSpPr>
        <p:spPr>
          <a:xfrm>
            <a:off x="2411760" y="1628800"/>
            <a:ext cx="6336704" cy="923330"/>
          </a:xfrm>
          <a:prstGeom prst="rect">
            <a:avLst/>
          </a:prstGeom>
        </p:spPr>
        <p:txBody>
          <a:bodyPr wrap="square">
            <a:spAutoFit/>
          </a:bodyPr>
          <a:lstStyle/>
          <a:p>
            <a:pPr indent="457200" algn="just"/>
            <a:r>
              <a:rPr lang="uk-UA" dirty="0" err="1" smtClean="0">
                <a:solidFill>
                  <a:srgbClr val="002060"/>
                </a:solidFill>
                <a:latin typeface="Times New Roman" pitchFamily="18" charset="0"/>
                <a:cs typeface="Times New Roman" pitchFamily="18" charset="0"/>
              </a:rPr>
              <a:t>Верстюк</a:t>
            </a:r>
            <a:r>
              <a:rPr lang="uk-UA" dirty="0" smtClean="0">
                <a:solidFill>
                  <a:srgbClr val="002060"/>
                </a:solidFill>
                <a:latin typeface="Times New Roman" pitchFamily="18" charset="0"/>
                <a:cs typeface="Times New Roman" pitchFamily="18" charset="0"/>
              </a:rPr>
              <a:t>, В. Ф. Україна від найдавніших часів до сьогодення : </a:t>
            </a:r>
            <a:r>
              <a:rPr lang="uk-UA" dirty="0" err="1" smtClean="0">
                <a:solidFill>
                  <a:srgbClr val="002060"/>
                </a:solidFill>
                <a:latin typeface="Times New Roman" pitchFamily="18" charset="0"/>
                <a:cs typeface="Times New Roman" pitchFamily="18" charset="0"/>
              </a:rPr>
              <a:t>хронологіч</a:t>
            </a:r>
            <a:r>
              <a:rPr lang="uk-UA" dirty="0" smtClean="0">
                <a:solidFill>
                  <a:srgbClr val="002060"/>
                </a:solidFill>
                <a:latin typeface="Times New Roman" pitchFamily="18" charset="0"/>
                <a:cs typeface="Times New Roman" pitchFamily="18" charset="0"/>
              </a:rPr>
              <a:t>. довідник / В. Ф. </a:t>
            </a:r>
            <a:r>
              <a:rPr lang="uk-UA" dirty="0" err="1" smtClean="0">
                <a:solidFill>
                  <a:srgbClr val="002060"/>
                </a:solidFill>
                <a:latin typeface="Times New Roman" pitchFamily="18" charset="0"/>
                <a:cs typeface="Times New Roman" pitchFamily="18" charset="0"/>
              </a:rPr>
              <a:t>Верстюк</a:t>
            </a:r>
            <a:r>
              <a:rPr lang="uk-UA" dirty="0" smtClean="0">
                <a:solidFill>
                  <a:srgbClr val="002060"/>
                </a:solidFill>
                <a:latin typeface="Times New Roman" pitchFamily="18" charset="0"/>
                <a:cs typeface="Times New Roman" pitchFamily="18" charset="0"/>
              </a:rPr>
              <a:t>, А. М. Дзюба, В. Ф. </a:t>
            </a:r>
            <a:r>
              <a:rPr lang="uk-UA" dirty="0" err="1" smtClean="0">
                <a:solidFill>
                  <a:srgbClr val="002060"/>
                </a:solidFill>
                <a:latin typeface="Times New Roman" pitchFamily="18" charset="0"/>
                <a:cs typeface="Times New Roman" pitchFamily="18" charset="0"/>
              </a:rPr>
              <a:t>Репринцев</a:t>
            </a:r>
            <a:r>
              <a:rPr lang="uk-UA" dirty="0" smtClean="0">
                <a:solidFill>
                  <a:srgbClr val="002060"/>
                </a:solidFill>
                <a:latin typeface="Times New Roman" pitchFamily="18" charset="0"/>
                <a:cs typeface="Times New Roman" pitchFamily="18" charset="0"/>
              </a:rPr>
              <a:t>. – Київ : Наук. думка, 1995. – 688 с.</a:t>
            </a:r>
          </a:p>
        </p:txBody>
      </p:sp>
      <p:pic>
        <p:nvPicPr>
          <p:cNvPr id="6" name="Picture 2" descr="C:\Documents and Settings\mechanik\Рабочий стол\Документы\unnamed (3).jpg"/>
          <p:cNvPicPr>
            <a:picLocks noChangeAspect="1" noChangeArrowheads="1"/>
          </p:cNvPicPr>
          <p:nvPr/>
        </p:nvPicPr>
        <p:blipFill>
          <a:blip r:embed="rId2" cstate="print"/>
          <a:srcRect/>
          <a:stretch>
            <a:fillRect/>
          </a:stretch>
        </p:blipFill>
        <p:spPr bwMode="auto">
          <a:xfrm>
            <a:off x="467544" y="1124744"/>
            <a:ext cx="1879333" cy="2780977"/>
          </a:xfrm>
          <a:prstGeom prst="rect">
            <a:avLst/>
          </a:prstGeom>
          <a:noFill/>
        </p:spPr>
      </p:pic>
      <p:pic>
        <p:nvPicPr>
          <p:cNvPr id="16386" name="Picture 2" descr="Як жив український народ. Коротка історія України (1991) Грушевський М."/>
          <p:cNvPicPr>
            <a:picLocks noChangeAspect="1" noChangeArrowheads="1"/>
          </p:cNvPicPr>
          <p:nvPr/>
        </p:nvPicPr>
        <p:blipFill>
          <a:blip r:embed="rId3" cstate="print"/>
          <a:srcRect r="8942" b="12884"/>
          <a:stretch>
            <a:fillRect/>
          </a:stretch>
        </p:blipFill>
        <p:spPr bwMode="auto">
          <a:xfrm>
            <a:off x="467544" y="3992752"/>
            <a:ext cx="1898268" cy="26046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5" name="Прямоугольник 4"/>
          <p:cNvSpPr/>
          <p:nvPr/>
        </p:nvSpPr>
        <p:spPr>
          <a:xfrm>
            <a:off x="251520" y="3223204"/>
            <a:ext cx="5688632" cy="1200329"/>
          </a:xfrm>
          <a:prstGeom prst="rect">
            <a:avLst/>
          </a:prstGeom>
        </p:spPr>
        <p:txBody>
          <a:bodyPr wrap="square">
            <a:spAutoFit/>
          </a:bodyPr>
          <a:lstStyle/>
          <a:p>
            <a:pPr algn="ctr"/>
            <a:r>
              <a:rPr lang="uk-UA" sz="3600" b="1" dirty="0" smtClean="0">
                <a:solidFill>
                  <a:srgbClr val="002060"/>
                </a:solidFill>
                <a:latin typeface="Times New Roman" pitchFamily="18" charset="0"/>
                <a:cs typeface="Times New Roman" pitchFamily="18" charset="0"/>
              </a:rPr>
              <a:t>«Національна символіка»</a:t>
            </a:r>
          </a:p>
          <a:p>
            <a:pPr algn="ctr"/>
            <a:r>
              <a:rPr lang="uk-UA" sz="3600" b="1" dirty="0" smtClean="0">
                <a:solidFill>
                  <a:srgbClr val="002060"/>
                </a:solidFill>
                <a:latin typeface="Times New Roman" pitchFamily="18" charset="0"/>
                <a:cs typeface="Times New Roman" pitchFamily="18" charset="0"/>
              </a:rPr>
              <a:t>Розділ І</a:t>
            </a:r>
            <a:r>
              <a:rPr lang="en-US" sz="3600" b="1" dirty="0" smtClean="0">
                <a:solidFill>
                  <a:srgbClr val="002060"/>
                </a:solidFill>
                <a:latin typeface="Times New Roman" pitchFamily="18" charset="0"/>
                <a:cs typeface="Times New Roman" pitchFamily="18" charset="0"/>
              </a:rPr>
              <a:t>V</a:t>
            </a:r>
            <a:endParaRPr lang="uk-UA" sz="3600" b="1" dirty="0">
              <a:solidFill>
                <a:srgbClr val="002060"/>
              </a:solidFill>
              <a:latin typeface="Times New Roman" pitchFamily="18" charset="0"/>
              <a:cs typeface="Times New Roman" pitchFamily="18" charset="0"/>
            </a:endParaRPr>
          </a:p>
        </p:txBody>
      </p:sp>
      <p:sp>
        <p:nvSpPr>
          <p:cNvPr id="7" name="Прямоугольник 6"/>
          <p:cNvSpPr/>
          <p:nvPr/>
        </p:nvSpPr>
        <p:spPr>
          <a:xfrm>
            <a:off x="4405630" y="211088"/>
            <a:ext cx="4572000" cy="2031325"/>
          </a:xfrm>
          <a:prstGeom prst="rect">
            <a:avLst/>
          </a:prstGeom>
        </p:spPr>
        <p:txBody>
          <a:bodyPr>
            <a:spAutoFit/>
          </a:bodyPr>
          <a:lstStyle/>
          <a:p>
            <a:pPr algn="ctr"/>
            <a:r>
              <a:rPr lang="ru-RU" b="1" dirty="0" smtClean="0">
                <a:solidFill>
                  <a:srgbClr val="002060"/>
                </a:solidFill>
              </a:rPr>
              <a:t> </a:t>
            </a:r>
            <a:r>
              <a:rPr lang="uk-UA" b="1" dirty="0" smtClean="0">
                <a:solidFill>
                  <a:srgbClr val="002060"/>
                </a:solidFill>
                <a:latin typeface="Times New Roman" pitchFamily="18" charset="0"/>
                <a:cs typeface="Times New Roman" pitchFamily="18" charset="0"/>
              </a:rPr>
              <a:t>«</a:t>
            </a:r>
            <a:r>
              <a:rPr lang="uk-UA" b="1" i="1" dirty="0" smtClean="0">
                <a:solidFill>
                  <a:srgbClr val="002060"/>
                </a:solidFill>
                <a:latin typeface="Times New Roman" pitchFamily="18" charset="0"/>
                <a:cs typeface="Times New Roman" pitchFamily="18" charset="0"/>
              </a:rPr>
              <a:t>Небеса блакитні сяють з глибини, </a:t>
            </a:r>
          </a:p>
          <a:p>
            <a:pPr algn="ctr"/>
            <a:r>
              <a:rPr lang="uk-UA" b="1" i="1" dirty="0" smtClean="0">
                <a:solidFill>
                  <a:srgbClr val="002060"/>
                </a:solidFill>
                <a:latin typeface="Times New Roman" pitchFamily="18" charset="0"/>
                <a:cs typeface="Times New Roman" pitchFamily="18" charset="0"/>
              </a:rPr>
              <a:t>а пшеничні й житні мерехтять лани. </a:t>
            </a:r>
          </a:p>
          <a:p>
            <a:pPr algn="ctr"/>
            <a:r>
              <a:rPr lang="uk-UA" b="1" i="1" dirty="0" smtClean="0">
                <a:solidFill>
                  <a:srgbClr val="002060"/>
                </a:solidFill>
                <a:latin typeface="Times New Roman" pitchFamily="18" charset="0"/>
                <a:cs typeface="Times New Roman" pitchFamily="18" charset="0"/>
              </a:rPr>
              <a:t>Образ цей не зблідне, хоч минуть жнива, </a:t>
            </a:r>
          </a:p>
          <a:p>
            <a:pPr algn="ctr"/>
            <a:r>
              <a:rPr lang="uk-UA" b="1" i="1" dirty="0" smtClean="0">
                <a:solidFill>
                  <a:srgbClr val="002060"/>
                </a:solidFill>
                <a:latin typeface="Times New Roman" pitchFamily="18" charset="0"/>
                <a:cs typeface="Times New Roman" pitchFamily="18" charset="0"/>
              </a:rPr>
              <a:t>це знамено рідне – злото й синява. </a:t>
            </a:r>
          </a:p>
          <a:p>
            <a:pPr algn="ctr"/>
            <a:r>
              <a:rPr lang="uk-UA" b="1" i="1" dirty="0" smtClean="0">
                <a:solidFill>
                  <a:srgbClr val="002060"/>
                </a:solidFill>
                <a:latin typeface="Times New Roman" pitchFamily="18" charset="0"/>
                <a:cs typeface="Times New Roman" pitchFamily="18" charset="0"/>
              </a:rPr>
              <a:t>Прапор наш, як літо, в сонці майорить – </a:t>
            </a:r>
          </a:p>
          <a:p>
            <a:pPr algn="ctr"/>
            <a:r>
              <a:rPr lang="uk-UA" b="1" i="1" dirty="0" smtClean="0">
                <a:solidFill>
                  <a:srgbClr val="002060"/>
                </a:solidFill>
                <a:latin typeface="Times New Roman" pitchFamily="18" charset="0"/>
                <a:cs typeface="Times New Roman" pitchFamily="18" charset="0"/>
              </a:rPr>
              <a:t>по долині жито, по горі блакить.»</a:t>
            </a:r>
          </a:p>
          <a:p>
            <a:pPr algn="r"/>
            <a:r>
              <a:rPr lang="uk-UA" b="1" i="1" dirty="0" smtClean="0">
                <a:solidFill>
                  <a:srgbClr val="002060"/>
                </a:solidFill>
                <a:latin typeface="Times New Roman" pitchFamily="18" charset="0"/>
                <a:cs typeface="Times New Roman" pitchFamily="18" charset="0"/>
              </a:rPr>
              <a:t>Дмитро Павличко </a:t>
            </a:r>
            <a:endParaRPr lang="uk-UA" b="1" i="1" dirty="0">
              <a:solidFill>
                <a:srgbClr val="002060"/>
              </a:solidFill>
              <a:latin typeface="Times New Roman" pitchFamily="18" charset="0"/>
              <a:cs typeface="Times New Roman" pitchFamily="18" charset="0"/>
            </a:endParaRPr>
          </a:p>
        </p:txBody>
      </p:sp>
      <p:pic>
        <p:nvPicPr>
          <p:cNvPr id="4102" name="Picture 6" descr="C:\Documents and Settings\Administrator\Рабочий стол\незалежність\depositphotos_59240275-stock-illustration-ukrainian-flag-and-coat-of.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139952" y="3192016"/>
            <a:ext cx="4824536" cy="366598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advClick="0" advTm="7000">
        <p:diamond/>
      </p:transition>
    </mc:Choice>
    <mc:Fallback>
      <p:transition spd="slow" advClick="0" advTm="7000">
        <p:diamon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843808" y="4725144"/>
            <a:ext cx="597666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kumimoji="0" lang="uk-UA" b="0" i="0" u="none" strike="noStrike" cap="none" normalizeH="0" baseline="0" dirty="0" err="1" smtClean="0">
                <a:ln>
                  <a:noFill/>
                </a:ln>
                <a:solidFill>
                  <a:srgbClr val="002060"/>
                </a:solidFill>
                <a:effectLst/>
                <a:latin typeface="Times New Roman" pitchFamily="18" charset="0"/>
                <a:cs typeface="Times New Roman" pitchFamily="18" charset="0"/>
              </a:rPr>
              <a:t>Сокульський</a:t>
            </a:r>
            <a:r>
              <a:rPr kumimoji="0" lang="uk-UA" b="0"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uk-UA" b="0" i="0" u="none" strike="noStrike" cap="none" normalizeH="0" dirty="0" smtClean="0">
                <a:ln>
                  <a:noFill/>
                </a:ln>
                <a:solidFill>
                  <a:srgbClr val="002060"/>
                </a:solidFill>
                <a:effectLst/>
                <a:latin typeface="Times New Roman" pitchFamily="18" charset="0"/>
                <a:cs typeface="Times New Roman" pitchFamily="18" charset="0"/>
              </a:rPr>
              <a:t> А. Л. Національна символіка України </a:t>
            </a:r>
            <a:r>
              <a:rPr kumimoji="0" lang="uk-UA" b="0" i="0" u="none" strike="noStrike" cap="none" normalizeH="0" baseline="0" dirty="0" smtClean="0">
                <a:ln>
                  <a:noFill/>
                </a:ln>
                <a:solidFill>
                  <a:srgbClr val="002060"/>
                </a:solidFill>
                <a:effectLst/>
                <a:latin typeface="Times New Roman" pitchFamily="18" charset="0"/>
                <a:cs typeface="Times New Roman" pitchFamily="18" charset="0"/>
              </a:rPr>
              <a:t>[Текст] </a:t>
            </a:r>
            <a:r>
              <a:rPr kumimoji="0" lang="uk-UA" b="0" i="0" u="none" strike="noStrike" cap="none" normalizeH="0" dirty="0" smtClean="0">
                <a:ln>
                  <a:noFill/>
                </a:ln>
                <a:solidFill>
                  <a:srgbClr val="002060"/>
                </a:solidFill>
                <a:effectLst/>
                <a:latin typeface="Times New Roman" pitchFamily="18" charset="0"/>
                <a:cs typeface="Times New Roman" pitchFamily="18" charset="0"/>
              </a:rPr>
              <a:t> </a:t>
            </a:r>
            <a:r>
              <a:rPr kumimoji="0" lang="uk-UA" b="0" i="0" u="none" strike="noStrike" cap="none" normalizeH="0" baseline="0" dirty="0" smtClean="0">
                <a:ln>
                  <a:noFill/>
                </a:ln>
                <a:solidFill>
                  <a:srgbClr val="002060"/>
                </a:solidFill>
                <a:effectLst/>
                <a:latin typeface="Times New Roman" pitchFamily="18" charset="0"/>
                <a:cs typeface="Times New Roman" pitchFamily="18" charset="0"/>
              </a:rPr>
              <a:t>/ А. Л. </a:t>
            </a:r>
            <a:r>
              <a:rPr kumimoji="0" lang="uk-UA" b="0" i="0" u="none" strike="noStrike" cap="none" normalizeH="0" baseline="0" dirty="0" err="1" smtClean="0">
                <a:ln>
                  <a:noFill/>
                </a:ln>
                <a:solidFill>
                  <a:srgbClr val="002060"/>
                </a:solidFill>
                <a:effectLst/>
                <a:latin typeface="Times New Roman" pitchFamily="18" charset="0"/>
                <a:cs typeface="Times New Roman" pitchFamily="18" charset="0"/>
              </a:rPr>
              <a:t>Сокульський</a:t>
            </a:r>
            <a:r>
              <a:rPr kumimoji="0" lang="uk-UA" b="0" i="0" u="none" strike="noStrike" cap="none" normalizeH="0" baseline="0" dirty="0" smtClean="0">
                <a:ln>
                  <a:noFill/>
                </a:ln>
                <a:solidFill>
                  <a:srgbClr val="002060"/>
                </a:solidFill>
                <a:effectLst/>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a:t>
            </a:r>
            <a:r>
              <a:rPr kumimoji="0" lang="uk-UA"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uk-UA" b="0" i="0" u="none" strike="noStrike" cap="none" normalizeH="0" baseline="0" dirty="0" err="1" smtClean="0">
                <a:ln>
                  <a:noFill/>
                </a:ln>
                <a:solidFill>
                  <a:srgbClr val="002060"/>
                </a:solidFill>
                <a:effectLst/>
                <a:latin typeface="Times New Roman" pitchFamily="18" charset="0"/>
                <a:cs typeface="Times New Roman" pitchFamily="18" charset="0"/>
              </a:rPr>
              <a:t>Запоpiжжя</a:t>
            </a:r>
            <a:r>
              <a:rPr kumimoji="0" lang="uk-UA" b="0" i="0" u="none" strike="noStrike" cap="none" normalizeH="0" baseline="0" dirty="0" smtClean="0">
                <a:ln>
                  <a:noFill/>
                </a:ln>
                <a:solidFill>
                  <a:srgbClr val="002060"/>
                </a:solidFill>
                <a:effectLst/>
                <a:latin typeface="Times New Roman" pitchFamily="18" charset="0"/>
                <a:cs typeface="Times New Roman" pitchFamily="18" charset="0"/>
              </a:rPr>
              <a:t> : </a:t>
            </a:r>
            <a:r>
              <a:rPr kumimoji="0" lang="uk-UA" b="0" i="0" u="none" strike="noStrike" cap="none" normalizeH="0" baseline="0" dirty="0" err="1" smtClean="0">
                <a:ln>
                  <a:noFill/>
                </a:ln>
                <a:solidFill>
                  <a:srgbClr val="002060"/>
                </a:solidFill>
                <a:effectLst/>
                <a:latin typeface="Times New Roman" pitchFamily="18" charset="0"/>
                <a:cs typeface="Times New Roman" pitchFamily="18" charset="0"/>
              </a:rPr>
              <a:t>Iнтеpбук</a:t>
            </a:r>
            <a:r>
              <a:rPr kumimoji="0" lang="uk-UA" b="0" i="0" u="none" strike="noStrike" cap="none" normalizeH="0" baseline="0" dirty="0" smtClean="0">
                <a:ln>
                  <a:noFill/>
                </a:ln>
                <a:solidFill>
                  <a:srgbClr val="002060"/>
                </a:solidFill>
                <a:effectLst/>
                <a:latin typeface="Times New Roman" pitchFamily="18" charset="0"/>
                <a:cs typeface="Times New Roman" pitchFamily="18" charset="0"/>
              </a:rPr>
              <a:t>, 1993. </a:t>
            </a:r>
            <a:r>
              <a:rPr lang="ru-RU" dirty="0" smtClean="0">
                <a:solidFill>
                  <a:srgbClr val="002060"/>
                </a:solidFill>
                <a:latin typeface="Times New Roman" pitchFamily="18" charset="0"/>
                <a:cs typeface="Times New Roman" pitchFamily="18" charset="0"/>
              </a:rPr>
              <a:t>–</a:t>
            </a:r>
            <a:r>
              <a:rPr kumimoji="0" lang="uk-UA" b="0" i="0" u="none" strike="noStrike" cap="none" normalizeH="0" baseline="0" dirty="0" smtClean="0">
                <a:ln>
                  <a:noFill/>
                </a:ln>
                <a:solidFill>
                  <a:srgbClr val="002060"/>
                </a:solidFill>
                <a:effectLst/>
                <a:latin typeface="Times New Roman" pitchFamily="18" charset="0"/>
                <a:cs typeface="Times New Roman" pitchFamily="18" charset="0"/>
              </a:rPr>
              <a:t> 104 с. : іл.</a:t>
            </a:r>
            <a:r>
              <a:rPr kumimoji="0" lang="uk-UA" i="0" u="none" strike="noStrike" cap="none" normalizeH="0" baseline="0" dirty="0" smtClean="0">
                <a:ln>
                  <a:noFill/>
                </a:ln>
                <a:solidFill>
                  <a:srgbClr val="002060"/>
                </a:solidFill>
                <a:effectLst/>
                <a:latin typeface="Times New Roman" pitchFamily="18" charset="0"/>
                <a:cs typeface="Times New Roman" pitchFamily="18" charset="0"/>
              </a:rPr>
              <a:t> </a:t>
            </a:r>
            <a:endParaRPr kumimoji="0" lang="uk-UA"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7" name="Прямоугольник 6"/>
          <p:cNvSpPr/>
          <p:nvPr/>
        </p:nvSpPr>
        <p:spPr>
          <a:xfrm>
            <a:off x="3347864" y="332656"/>
            <a:ext cx="2771784" cy="461665"/>
          </a:xfrm>
          <a:prstGeom prst="rect">
            <a:avLst/>
          </a:prstGeom>
        </p:spPr>
        <p:txBody>
          <a:bodyPr wrap="none">
            <a:spAutoFit/>
          </a:bodyPr>
          <a:lstStyle/>
          <a:p>
            <a:pPr algn="ctr"/>
            <a:r>
              <a:rPr lang="uk-UA" sz="24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4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08720"/>
            <a:ext cx="1719684" cy="2376263"/>
          </a:xfrm>
          <a:prstGeom prst="rect">
            <a:avLst/>
          </a:prstGeom>
          <a:ln>
            <a:noFill/>
          </a:ln>
          <a:effectLst>
            <a:outerShdw blurRad="190500" algn="tl" rotWithShape="0">
              <a:srgbClr val="000000">
                <a:alpha val="70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051720" y="1052736"/>
            <a:ext cx="6768752" cy="1477328"/>
          </a:xfrm>
          <a:prstGeom prst="rect">
            <a:avLst/>
          </a:prstGeom>
        </p:spPr>
        <p:txBody>
          <a:bodyPr wrap="square">
            <a:spAutoFit/>
          </a:bodyPr>
          <a:lstStyle/>
          <a:p>
            <a:pPr indent="457200" algn="just"/>
            <a:r>
              <a:rPr lang="uk-UA" dirty="0" smtClean="0">
                <a:solidFill>
                  <a:srgbClr val="002060"/>
                </a:solidFill>
                <a:latin typeface="Times New Roman" pitchFamily="18" charset="0"/>
                <a:cs typeface="Times New Roman" pitchFamily="18" charset="0"/>
              </a:rPr>
              <a:t>Конституція України [Текст] : [прийнята на п'ятій </a:t>
            </a:r>
            <a:r>
              <a:rPr lang="uk-UA" dirty="0" err="1" smtClean="0">
                <a:solidFill>
                  <a:srgbClr val="002060"/>
                </a:solidFill>
                <a:latin typeface="Times New Roman" pitchFamily="18" charset="0"/>
                <a:cs typeface="Times New Roman" pitchFamily="18" charset="0"/>
              </a:rPr>
              <a:t>сес</a:t>
            </a:r>
            <a:r>
              <a:rPr lang="uk-UA" dirty="0" smtClean="0">
                <a:solidFill>
                  <a:srgbClr val="002060"/>
                </a:solidFill>
                <a:latin typeface="Times New Roman" pitchFamily="18" charset="0"/>
                <a:cs typeface="Times New Roman" pitchFamily="18" charset="0"/>
              </a:rPr>
              <a:t>. </a:t>
            </a:r>
            <a:r>
              <a:rPr lang="uk-UA" dirty="0" err="1" smtClean="0">
                <a:solidFill>
                  <a:srgbClr val="002060"/>
                </a:solidFill>
                <a:latin typeface="Times New Roman" pitchFamily="18" charset="0"/>
                <a:cs typeface="Times New Roman" pitchFamily="18" charset="0"/>
              </a:rPr>
              <a:t>Верхов</a:t>
            </a:r>
            <a:r>
              <a:rPr lang="uk-UA" dirty="0" smtClean="0">
                <a:solidFill>
                  <a:srgbClr val="002060"/>
                </a:solidFill>
                <a:latin typeface="Times New Roman" pitchFamily="18" charset="0"/>
                <a:cs typeface="Times New Roman" pitchFamily="18" charset="0"/>
              </a:rPr>
              <a:t>. Ради України 28 червня   1996  р. Із змінами, внесеними Законом України від 8 грудня 2004 року № 2222-ІV]. Станом на 1 січня 2006 р. / М-во юстиції України. – Київ, 2006. – 124 с. </a:t>
            </a:r>
            <a:endParaRPr lang="uk-UA" dirty="0">
              <a:solidFill>
                <a:srgbClr val="002060"/>
              </a:solidFill>
              <a:latin typeface="Times New Roman" pitchFamily="18" charset="0"/>
              <a:cs typeface="Times New Roman" pitchFamily="18" charset="0"/>
            </a:endParaRPr>
          </a:p>
        </p:txBody>
      </p:sp>
      <p:pic>
        <p:nvPicPr>
          <p:cNvPr id="46082" name="Picture 2" descr="C:\Users\miro\Desktop\!!!!!!!\100-znamenityh-simvolov-ukrainy_354354.jpg"/>
          <p:cNvPicPr>
            <a:picLocks noChangeAspect="1" noChangeArrowheads="1"/>
          </p:cNvPicPr>
          <p:nvPr/>
        </p:nvPicPr>
        <p:blipFill>
          <a:blip r:embed="rId3" cstate="print"/>
          <a:srcRect/>
          <a:stretch>
            <a:fillRect/>
          </a:stretch>
        </p:blipFill>
        <p:spPr bwMode="auto">
          <a:xfrm>
            <a:off x="539552" y="2564905"/>
            <a:ext cx="1656184" cy="2376264"/>
          </a:xfrm>
          <a:prstGeom prst="rect">
            <a:avLst/>
          </a:prstGeom>
          <a:noFill/>
        </p:spPr>
      </p:pic>
      <p:sp>
        <p:nvSpPr>
          <p:cNvPr id="8" name="Прямоугольник 7"/>
          <p:cNvSpPr/>
          <p:nvPr/>
        </p:nvSpPr>
        <p:spPr>
          <a:xfrm>
            <a:off x="2339752" y="3284984"/>
            <a:ext cx="6534472" cy="646331"/>
          </a:xfrm>
          <a:prstGeom prst="rect">
            <a:avLst/>
          </a:prstGeom>
        </p:spPr>
        <p:txBody>
          <a:bodyPr wrap="square">
            <a:spAutoFit/>
          </a:bodyPr>
          <a:lstStyle/>
          <a:p>
            <a:pPr indent="457200"/>
            <a:r>
              <a:rPr lang="ru-RU" dirty="0" smtClean="0">
                <a:solidFill>
                  <a:srgbClr val="002060"/>
                </a:solidFill>
                <a:latin typeface="Times New Roman" pitchFamily="18" charset="0"/>
                <a:cs typeface="Times New Roman" pitchFamily="18" charset="0"/>
              </a:rPr>
              <a:t>Хорошевский, А.  Ю. 100 знаменитых символов Украины [Текст] / А. Ю. Хорошевский. – Харьков : Фолио, 2008. – 511 с.</a:t>
            </a:r>
          </a:p>
        </p:txBody>
      </p:sp>
      <p:pic>
        <p:nvPicPr>
          <p:cNvPr id="46083" name="Picture 3" descr="C:\Users\miro\Desktop\!!!!!!!\unnamed (2).jpg"/>
          <p:cNvPicPr>
            <a:picLocks noChangeAspect="1" noChangeArrowheads="1"/>
          </p:cNvPicPr>
          <p:nvPr/>
        </p:nvPicPr>
        <p:blipFill>
          <a:blip r:embed="rId4" cstate="print"/>
          <a:srcRect/>
          <a:stretch>
            <a:fillRect/>
          </a:stretch>
        </p:blipFill>
        <p:spPr bwMode="auto">
          <a:xfrm>
            <a:off x="827584" y="4221087"/>
            <a:ext cx="1800200" cy="240026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advClick="0" advTm="7000">
        <p:diamond/>
      </p:transition>
    </mc:Choice>
    <mc:Fallback>
      <p:transition spd="slow" advClick="0" advTm="7000">
        <p:diamon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699792" y="5157192"/>
            <a:ext cx="63012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uk-UA" i="0" u="none" strike="noStrike" cap="none" normalizeH="0" baseline="0" dirty="0" smtClean="0">
                <a:ln>
                  <a:noFill/>
                </a:ln>
                <a:solidFill>
                  <a:srgbClr val="002060"/>
                </a:solidFill>
                <a:effectLst/>
                <a:latin typeface="Times New Roman" pitchFamily="18" charset="0"/>
                <a:cs typeface="Times New Roman" pitchFamily="18" charset="0"/>
              </a:rPr>
              <a:t>   Історія державності України</a:t>
            </a:r>
            <a:r>
              <a:rPr kumimoji="0" lang="uk-UA" b="0" i="0" u="none" strike="noStrike" cap="none" normalizeH="0" baseline="0" dirty="0" smtClean="0">
                <a:ln>
                  <a:noFill/>
                </a:ln>
                <a:solidFill>
                  <a:srgbClr val="002060"/>
                </a:solidFill>
                <a:effectLst/>
                <a:latin typeface="Times New Roman" pitchFamily="18" charset="0"/>
                <a:cs typeface="Times New Roman" pitchFamily="18" charset="0"/>
              </a:rPr>
              <a:t> [Текст] : </a:t>
            </a:r>
            <a:r>
              <a:rPr kumimoji="0" lang="uk-UA" b="0" i="0" u="none" strike="noStrike" cap="none" normalizeH="0" baseline="0" dirty="0" err="1" smtClean="0">
                <a:ln>
                  <a:noFill/>
                </a:ln>
                <a:solidFill>
                  <a:srgbClr val="002060"/>
                </a:solidFill>
                <a:effectLst/>
                <a:latin typeface="Times New Roman" pitchFamily="18" charset="0"/>
                <a:cs typeface="Times New Roman" pitchFamily="18" charset="0"/>
              </a:rPr>
              <a:t>експерим</a:t>
            </a:r>
            <a:r>
              <a:rPr kumimoji="0" lang="uk-UA"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uk-UA" b="0" i="0" u="none" strike="noStrike" cap="none" normalizeH="0" baseline="0" dirty="0" err="1" smtClean="0">
                <a:ln>
                  <a:noFill/>
                </a:ln>
                <a:solidFill>
                  <a:srgbClr val="002060"/>
                </a:solidFill>
                <a:effectLst/>
                <a:latin typeface="Times New Roman" pitchFamily="18" charset="0"/>
                <a:cs typeface="Times New Roman" pitchFamily="18" charset="0"/>
              </a:rPr>
              <a:t>підруч</a:t>
            </a:r>
            <a:r>
              <a:rPr kumimoji="0" lang="uk-UA" b="0" i="0" u="none" strike="noStrike" cap="none" normalizeH="0" baseline="0" dirty="0" smtClean="0">
                <a:ln>
                  <a:noFill/>
                </a:ln>
                <a:solidFill>
                  <a:srgbClr val="002060"/>
                </a:solidFill>
                <a:effectLst/>
                <a:latin typeface="Times New Roman" pitchFamily="18" charset="0"/>
                <a:cs typeface="Times New Roman" pitchFamily="18" charset="0"/>
              </a:rPr>
              <a:t>. / за ред.: О. М. Бандурки, О. Н. </a:t>
            </a:r>
            <a:r>
              <a:rPr kumimoji="0" lang="uk-UA" b="0" i="0" u="none" strike="noStrike" cap="none" normalizeH="0" baseline="0" dirty="0" err="1" smtClean="0">
                <a:ln>
                  <a:noFill/>
                </a:ln>
                <a:solidFill>
                  <a:srgbClr val="002060"/>
                </a:solidFill>
                <a:effectLst/>
                <a:latin typeface="Times New Roman" pitchFamily="18" charset="0"/>
                <a:cs typeface="Times New Roman" pitchFamily="18" charset="0"/>
              </a:rPr>
              <a:t>Ярмиша</a:t>
            </a:r>
            <a:r>
              <a:rPr kumimoji="0" lang="uk-UA" b="0" i="0" u="none" strike="noStrike" cap="none" normalizeH="0" baseline="0" dirty="0" smtClean="0">
                <a:ln>
                  <a:noFill/>
                </a:ln>
                <a:solidFill>
                  <a:srgbClr val="002060"/>
                </a:solidFill>
                <a:effectLst/>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a:t>
            </a:r>
            <a:r>
              <a:rPr kumimoji="0" lang="uk-UA" b="0" i="0" u="none" strike="noStrike" cap="none" normalizeH="0" baseline="0" dirty="0" smtClean="0">
                <a:ln>
                  <a:noFill/>
                </a:ln>
                <a:solidFill>
                  <a:srgbClr val="002060"/>
                </a:solidFill>
                <a:effectLst/>
                <a:latin typeface="Times New Roman" pitchFamily="18" charset="0"/>
                <a:cs typeface="Times New Roman" pitchFamily="18" charset="0"/>
              </a:rPr>
              <a:t> Харків : </a:t>
            </a:r>
            <a:r>
              <a:rPr kumimoji="0" lang="uk-UA" b="0" i="0" u="none" strike="noStrike" cap="none" normalizeH="0" baseline="0" dirty="0" err="1" smtClean="0">
                <a:ln>
                  <a:noFill/>
                </a:ln>
                <a:solidFill>
                  <a:srgbClr val="002060"/>
                </a:solidFill>
                <a:effectLst/>
                <a:latin typeface="Times New Roman" pitchFamily="18" charset="0"/>
                <a:cs typeface="Times New Roman" pitchFamily="18" charset="0"/>
              </a:rPr>
              <a:t>Одiссей</a:t>
            </a:r>
            <a:r>
              <a:rPr kumimoji="0" lang="uk-UA" b="0" i="0" u="none" strike="noStrike" cap="none" normalizeH="0" baseline="0" dirty="0" smtClean="0">
                <a:ln>
                  <a:noFill/>
                </a:ln>
                <a:solidFill>
                  <a:srgbClr val="002060"/>
                </a:solidFill>
                <a:effectLst/>
                <a:latin typeface="Times New Roman" pitchFamily="18" charset="0"/>
                <a:cs typeface="Times New Roman" pitchFamily="18" charset="0"/>
              </a:rPr>
              <a:t>, 2004. </a:t>
            </a:r>
            <a:r>
              <a:rPr lang="ru-RU" dirty="0" smtClean="0">
                <a:solidFill>
                  <a:srgbClr val="002060"/>
                </a:solidFill>
                <a:latin typeface="Times New Roman" pitchFamily="18" charset="0"/>
                <a:cs typeface="Times New Roman" pitchFamily="18" charset="0"/>
              </a:rPr>
              <a:t>–</a:t>
            </a:r>
            <a:r>
              <a:rPr kumimoji="0" lang="uk-UA" b="0" i="0" u="none" strike="noStrike" cap="none" normalizeH="0" baseline="0" dirty="0" smtClean="0">
                <a:ln>
                  <a:noFill/>
                </a:ln>
                <a:solidFill>
                  <a:srgbClr val="002060"/>
                </a:solidFill>
                <a:effectLst/>
                <a:latin typeface="Times New Roman" pitchFamily="18" charset="0"/>
                <a:cs typeface="Times New Roman" pitchFamily="18" charset="0"/>
              </a:rPr>
              <a:t> 608 с.</a:t>
            </a:r>
          </a:p>
        </p:txBody>
      </p:sp>
      <p:sp>
        <p:nvSpPr>
          <p:cNvPr id="7" name="Прямоугольник 6"/>
          <p:cNvSpPr/>
          <p:nvPr/>
        </p:nvSpPr>
        <p:spPr>
          <a:xfrm>
            <a:off x="3060861" y="260648"/>
            <a:ext cx="3201774" cy="523220"/>
          </a:xfrm>
          <a:prstGeom prst="rect">
            <a:avLst/>
          </a:prstGeom>
        </p:spPr>
        <p:txBody>
          <a:bodyPr wrap="none">
            <a:spAutoFit/>
          </a:bodyPr>
          <a:lstStyle/>
          <a:p>
            <a:pPr algn="ctr"/>
            <a:r>
              <a:rPr lang="uk-UA" sz="28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800" dirty="0">
              <a:latin typeface="Times New Roman" pitchFamily="18" charset="0"/>
              <a:cs typeface="Times New Roman" pitchFamily="18" charset="0"/>
            </a:endParaRPr>
          </a:p>
        </p:txBody>
      </p:sp>
      <p:pic>
        <p:nvPicPr>
          <p:cNvPr id="14337" name="Picture 1" descr="C:\Users\miro\Desktop\!!!!!!!\unnamed (3).jpg"/>
          <p:cNvPicPr>
            <a:picLocks noChangeAspect="1" noChangeArrowheads="1"/>
          </p:cNvPicPr>
          <p:nvPr/>
        </p:nvPicPr>
        <p:blipFill>
          <a:blip r:embed="rId2" cstate="print"/>
          <a:srcRect l="5792" t="2748" r="2558" b="3166"/>
          <a:stretch>
            <a:fillRect/>
          </a:stretch>
        </p:blipFill>
        <p:spPr bwMode="auto">
          <a:xfrm>
            <a:off x="251520" y="980728"/>
            <a:ext cx="1691680" cy="2232248"/>
          </a:xfrm>
          <a:prstGeom prst="rect">
            <a:avLst/>
          </a:prstGeom>
          <a:noFill/>
        </p:spPr>
      </p:pic>
      <p:sp>
        <p:nvSpPr>
          <p:cNvPr id="5" name="Прямоугольник 4"/>
          <p:cNvSpPr/>
          <p:nvPr/>
        </p:nvSpPr>
        <p:spPr>
          <a:xfrm>
            <a:off x="2267744" y="1052736"/>
            <a:ext cx="6696744" cy="646331"/>
          </a:xfrm>
          <a:prstGeom prst="rect">
            <a:avLst/>
          </a:prstGeom>
        </p:spPr>
        <p:txBody>
          <a:bodyPr wrap="square">
            <a:spAutoFit/>
          </a:bodyPr>
          <a:lstStyle/>
          <a:p>
            <a:pPr indent="457200"/>
            <a:r>
              <a:rPr lang="uk-UA" dirty="0" err="1" smtClean="0">
                <a:solidFill>
                  <a:srgbClr val="002060"/>
                </a:solidFill>
                <a:latin typeface="Times New Roman" pitchFamily="18" charset="0"/>
                <a:cs typeface="Times New Roman" pitchFamily="18" charset="0"/>
              </a:rPr>
              <a:t>Сергійчук</a:t>
            </a:r>
            <a:r>
              <a:rPr lang="uk-UA" dirty="0" smtClean="0">
                <a:solidFill>
                  <a:srgbClr val="002060"/>
                </a:solidFill>
                <a:latin typeface="Times New Roman" pitchFamily="18" charset="0"/>
                <a:cs typeface="Times New Roman" pitchFamily="18" charset="0"/>
              </a:rPr>
              <a:t>, В. І. Національна символіка України [Текст]  / В. І. </a:t>
            </a:r>
            <a:r>
              <a:rPr lang="uk-UA" dirty="0" err="1" smtClean="0">
                <a:solidFill>
                  <a:srgbClr val="002060"/>
                </a:solidFill>
                <a:latin typeface="Times New Roman" pitchFamily="18" charset="0"/>
                <a:cs typeface="Times New Roman" pitchFamily="18" charset="0"/>
              </a:rPr>
              <a:t>Сергійчук</a:t>
            </a:r>
            <a:r>
              <a:rPr lang="uk-UA"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a:t>
            </a:r>
            <a:r>
              <a:rPr lang="uk-UA" dirty="0" smtClean="0">
                <a:solidFill>
                  <a:srgbClr val="002060"/>
                </a:solidFill>
                <a:latin typeface="Times New Roman" pitchFamily="18" charset="0"/>
                <a:cs typeface="Times New Roman" pitchFamily="18" charset="0"/>
              </a:rPr>
              <a:t> Київ : Веселка, 1992. </a:t>
            </a:r>
            <a:r>
              <a:rPr lang="ru-RU" dirty="0" smtClean="0">
                <a:solidFill>
                  <a:srgbClr val="002060"/>
                </a:solidFill>
                <a:latin typeface="Times New Roman" pitchFamily="18" charset="0"/>
                <a:cs typeface="Times New Roman" pitchFamily="18" charset="0"/>
              </a:rPr>
              <a:t>–</a:t>
            </a:r>
            <a:r>
              <a:rPr lang="uk-UA" dirty="0" smtClean="0">
                <a:solidFill>
                  <a:srgbClr val="002060"/>
                </a:solidFill>
                <a:latin typeface="Times New Roman" pitchFamily="18" charset="0"/>
                <a:cs typeface="Times New Roman" pitchFamily="18" charset="0"/>
              </a:rPr>
              <a:t> 110 с. : іл.</a:t>
            </a:r>
            <a:endParaRPr lang="ru-RU" dirty="0">
              <a:solidFill>
                <a:srgbClr val="002060"/>
              </a:solidFill>
            </a:endParaRPr>
          </a:p>
        </p:txBody>
      </p:sp>
      <p:pic>
        <p:nvPicPr>
          <p:cNvPr id="14338" name="Picture 2" descr="C:\Users\miro\Desktop\!!!!!!!\88.jpg"/>
          <p:cNvPicPr>
            <a:picLocks noChangeAspect="1" noChangeArrowheads="1"/>
          </p:cNvPicPr>
          <p:nvPr/>
        </p:nvPicPr>
        <p:blipFill>
          <a:blip r:embed="rId3" cstate="print"/>
          <a:srcRect/>
          <a:stretch>
            <a:fillRect/>
          </a:stretch>
        </p:blipFill>
        <p:spPr bwMode="auto">
          <a:xfrm>
            <a:off x="611560" y="2204864"/>
            <a:ext cx="1603349" cy="2160240"/>
          </a:xfrm>
          <a:prstGeom prst="rect">
            <a:avLst/>
          </a:prstGeom>
          <a:noFill/>
        </p:spPr>
      </p:pic>
      <p:sp>
        <p:nvSpPr>
          <p:cNvPr id="8" name="Прямоугольник 7"/>
          <p:cNvSpPr/>
          <p:nvPr/>
        </p:nvSpPr>
        <p:spPr>
          <a:xfrm>
            <a:off x="2339752" y="2420888"/>
            <a:ext cx="6462464" cy="923330"/>
          </a:xfrm>
          <a:prstGeom prst="rect">
            <a:avLst/>
          </a:prstGeom>
        </p:spPr>
        <p:txBody>
          <a:bodyPr wrap="square">
            <a:spAutoFit/>
          </a:bodyPr>
          <a:lstStyle/>
          <a:p>
            <a:pPr lvl="0" indent="457200" algn="just" eaLnBrk="0" hangingPunct="0"/>
            <a:r>
              <a:rPr lang="uk-UA" dirty="0" smtClean="0">
                <a:solidFill>
                  <a:srgbClr val="002060"/>
                </a:solidFill>
                <a:latin typeface="Times New Roman" pitchFamily="18" charset="0"/>
                <a:cs typeface="Times New Roman" pitchFamily="18" charset="0"/>
              </a:rPr>
              <a:t>Державний Гімн України [Текст] : </a:t>
            </a:r>
            <a:r>
              <a:rPr lang="uk-UA" dirty="0" err="1" smtClean="0">
                <a:solidFill>
                  <a:srgbClr val="002060"/>
                </a:solidFill>
                <a:latin typeface="Times New Roman" pitchFamily="18" charset="0"/>
                <a:cs typeface="Times New Roman" pitchFamily="18" charset="0"/>
              </a:rPr>
              <a:t>попул</a:t>
            </a:r>
            <a:r>
              <a:rPr lang="uk-UA" dirty="0" smtClean="0">
                <a:solidFill>
                  <a:srgbClr val="002060"/>
                </a:solidFill>
                <a:latin typeface="Times New Roman" pitchFamily="18" charset="0"/>
                <a:cs typeface="Times New Roman" pitchFamily="18" charset="0"/>
              </a:rPr>
              <a:t>. </a:t>
            </a:r>
            <a:r>
              <a:rPr lang="uk-UA" dirty="0" err="1" smtClean="0">
                <a:solidFill>
                  <a:srgbClr val="002060"/>
                </a:solidFill>
                <a:latin typeface="Times New Roman" pitchFamily="18" charset="0"/>
                <a:cs typeface="Times New Roman" pitchFamily="18" charset="0"/>
              </a:rPr>
              <a:t>іст</a:t>
            </a:r>
            <a:r>
              <a:rPr lang="uk-UA" dirty="0" smtClean="0">
                <a:solidFill>
                  <a:srgbClr val="002060"/>
                </a:solidFill>
                <a:latin typeface="Times New Roman" pitchFamily="18" charset="0"/>
                <a:cs typeface="Times New Roman" pitchFamily="18" charset="0"/>
              </a:rPr>
              <a:t>. нарис / </a:t>
            </a:r>
            <a:r>
              <a:rPr lang="uk-UA" dirty="0" err="1" smtClean="0">
                <a:solidFill>
                  <a:srgbClr val="002060"/>
                </a:solidFill>
                <a:latin typeface="Times New Roman" pitchFamily="18" charset="0"/>
                <a:cs typeface="Times New Roman" pitchFamily="18" charset="0"/>
              </a:rPr>
              <a:t>упоряд</a:t>
            </a:r>
            <a:r>
              <a:rPr lang="uk-UA" dirty="0" smtClean="0">
                <a:solidFill>
                  <a:srgbClr val="002060"/>
                </a:solidFill>
                <a:latin typeface="Times New Roman" pitchFamily="18" charset="0"/>
                <a:cs typeface="Times New Roman" pitchFamily="18" charset="0"/>
              </a:rPr>
              <a:t>.: М. П. </a:t>
            </a:r>
            <a:r>
              <a:rPr lang="uk-UA" dirty="0" err="1" smtClean="0">
                <a:solidFill>
                  <a:srgbClr val="002060"/>
                </a:solidFill>
                <a:latin typeface="Times New Roman" pitchFamily="18" charset="0"/>
                <a:cs typeface="Times New Roman" pitchFamily="18" charset="0"/>
              </a:rPr>
              <a:t>Линник</a:t>
            </a:r>
            <a:r>
              <a:rPr lang="uk-UA" dirty="0" smtClean="0">
                <a:solidFill>
                  <a:srgbClr val="002060"/>
                </a:solidFill>
                <a:latin typeface="Times New Roman" pitchFamily="18" charset="0"/>
                <a:cs typeface="Times New Roman" pitchFamily="18" charset="0"/>
              </a:rPr>
              <a:t>, В. М. Пономаренко ; авт. тексту М. П. </a:t>
            </a:r>
            <a:r>
              <a:rPr lang="uk-UA" dirty="0" err="1" smtClean="0">
                <a:solidFill>
                  <a:srgbClr val="002060"/>
                </a:solidFill>
                <a:latin typeface="Times New Roman" pitchFamily="18" charset="0"/>
                <a:cs typeface="Times New Roman" pitchFamily="18" charset="0"/>
              </a:rPr>
              <a:t>Загайкевич</a:t>
            </a:r>
            <a:r>
              <a:rPr lang="uk-UA"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a:t>
            </a:r>
            <a:r>
              <a:rPr lang="uk-UA" dirty="0" smtClean="0">
                <a:solidFill>
                  <a:srgbClr val="002060"/>
                </a:solidFill>
                <a:latin typeface="Times New Roman" pitchFamily="18" charset="0"/>
                <a:cs typeface="Times New Roman" pitchFamily="18" charset="0"/>
              </a:rPr>
              <a:t> Київ : Музична </a:t>
            </a:r>
            <a:r>
              <a:rPr lang="uk-UA" dirty="0" err="1" smtClean="0">
                <a:solidFill>
                  <a:srgbClr val="002060"/>
                </a:solidFill>
                <a:latin typeface="Times New Roman" pitchFamily="18" charset="0"/>
                <a:cs typeface="Times New Roman" pitchFamily="18" charset="0"/>
              </a:rPr>
              <a:t>Укpаїна</a:t>
            </a:r>
            <a:r>
              <a:rPr lang="uk-UA" dirty="0" smtClean="0">
                <a:solidFill>
                  <a:srgbClr val="002060"/>
                </a:solidFill>
                <a:latin typeface="Times New Roman" pitchFamily="18" charset="0"/>
                <a:cs typeface="Times New Roman" pitchFamily="18" charset="0"/>
              </a:rPr>
              <a:t>, 2006. </a:t>
            </a:r>
            <a:r>
              <a:rPr lang="ru-RU" dirty="0" smtClean="0">
                <a:solidFill>
                  <a:srgbClr val="002060"/>
                </a:solidFill>
                <a:latin typeface="Times New Roman" pitchFamily="18" charset="0"/>
                <a:cs typeface="Times New Roman" pitchFamily="18" charset="0"/>
              </a:rPr>
              <a:t>–</a:t>
            </a:r>
            <a:r>
              <a:rPr lang="uk-UA" dirty="0" smtClean="0">
                <a:solidFill>
                  <a:srgbClr val="002060"/>
                </a:solidFill>
                <a:latin typeface="Times New Roman" pitchFamily="18" charset="0"/>
                <a:cs typeface="Times New Roman" pitchFamily="18" charset="0"/>
              </a:rPr>
              <a:t> 56 с.</a:t>
            </a:r>
          </a:p>
        </p:txBody>
      </p:sp>
      <p:pic>
        <p:nvPicPr>
          <p:cNvPr id="14339" name="Picture 3" descr="C:\Users\miro\Desktop\!!!!!!!\0791464.jpg"/>
          <p:cNvPicPr>
            <a:picLocks noChangeAspect="1" noChangeArrowheads="1"/>
          </p:cNvPicPr>
          <p:nvPr/>
        </p:nvPicPr>
        <p:blipFill>
          <a:blip r:embed="rId4" cstate="print"/>
          <a:srcRect l="50241"/>
          <a:stretch>
            <a:fillRect/>
          </a:stretch>
        </p:blipFill>
        <p:spPr bwMode="auto">
          <a:xfrm>
            <a:off x="827584" y="3356993"/>
            <a:ext cx="1656184" cy="2088232"/>
          </a:xfrm>
          <a:prstGeom prst="rect">
            <a:avLst/>
          </a:prstGeom>
          <a:noFill/>
        </p:spPr>
      </p:pic>
      <p:sp>
        <p:nvSpPr>
          <p:cNvPr id="9" name="Прямоугольник 8"/>
          <p:cNvSpPr/>
          <p:nvPr/>
        </p:nvSpPr>
        <p:spPr>
          <a:xfrm>
            <a:off x="2627784" y="3861048"/>
            <a:ext cx="6192688" cy="923330"/>
          </a:xfrm>
          <a:prstGeom prst="rect">
            <a:avLst/>
          </a:prstGeom>
        </p:spPr>
        <p:txBody>
          <a:bodyPr wrap="square">
            <a:spAutoFit/>
          </a:bodyPr>
          <a:lstStyle/>
          <a:p>
            <a:pPr indent="457200" algn="just"/>
            <a:r>
              <a:rPr lang="uk-UA" dirty="0" err="1" smtClean="0">
                <a:solidFill>
                  <a:srgbClr val="002060"/>
                </a:solidFill>
                <a:latin typeface="Times New Roman" pitchFamily="18" charset="0"/>
                <a:cs typeface="Times New Roman" pitchFamily="18" charset="0"/>
              </a:rPr>
              <a:t>Сергійчук</a:t>
            </a:r>
            <a:r>
              <a:rPr lang="uk-UA" dirty="0" smtClean="0">
                <a:solidFill>
                  <a:srgbClr val="002060"/>
                </a:solidFill>
                <a:latin typeface="Times New Roman" pitchFamily="18" charset="0"/>
                <a:cs typeface="Times New Roman" pitchFamily="18" charset="0"/>
              </a:rPr>
              <a:t>, В. І. Доля української національної символіки [Текст] / В. І. </a:t>
            </a:r>
            <a:r>
              <a:rPr lang="uk-UA" dirty="0" err="1" smtClean="0">
                <a:solidFill>
                  <a:srgbClr val="002060"/>
                </a:solidFill>
                <a:latin typeface="Times New Roman" pitchFamily="18" charset="0"/>
                <a:cs typeface="Times New Roman" pitchFamily="18" charset="0"/>
              </a:rPr>
              <a:t>Сергійчук</a:t>
            </a:r>
            <a:r>
              <a:rPr lang="uk-UA"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a:t>
            </a:r>
            <a:r>
              <a:rPr lang="uk-UA" dirty="0" smtClean="0">
                <a:solidFill>
                  <a:srgbClr val="002060"/>
                </a:solidFill>
                <a:latin typeface="Times New Roman" pitchFamily="18" charset="0"/>
                <a:cs typeface="Times New Roman" pitchFamily="18" charset="0"/>
              </a:rPr>
              <a:t> Київ : Знання, 1990. </a:t>
            </a:r>
            <a:r>
              <a:rPr lang="ru-RU" dirty="0" smtClean="0">
                <a:solidFill>
                  <a:srgbClr val="002060"/>
                </a:solidFill>
                <a:latin typeface="Times New Roman" pitchFamily="18" charset="0"/>
                <a:cs typeface="Times New Roman" pitchFamily="18" charset="0"/>
              </a:rPr>
              <a:t>–</a:t>
            </a:r>
            <a:r>
              <a:rPr lang="uk-UA" dirty="0" smtClean="0">
                <a:solidFill>
                  <a:srgbClr val="002060"/>
                </a:solidFill>
                <a:latin typeface="Times New Roman" pitchFamily="18" charset="0"/>
                <a:cs typeface="Times New Roman" pitchFamily="18" charset="0"/>
              </a:rPr>
              <a:t> 48 с.</a:t>
            </a:r>
            <a:endParaRPr lang="ru-RU" dirty="0">
              <a:solidFill>
                <a:srgbClr val="002060"/>
              </a:solidFill>
            </a:endParaRPr>
          </a:p>
        </p:txBody>
      </p:sp>
      <p:pic>
        <p:nvPicPr>
          <p:cNvPr id="10" name="Picture 2" descr="C:\Documents and Settings\mechanik\Рабочий стол\IMG_20210114_094847.jpg"/>
          <p:cNvPicPr>
            <a:picLocks noChangeAspect="1" noChangeArrowheads="1"/>
          </p:cNvPicPr>
          <p:nvPr/>
        </p:nvPicPr>
        <p:blipFill>
          <a:blip r:embed="rId5" cstate="print"/>
          <a:srcRect/>
          <a:stretch>
            <a:fillRect/>
          </a:stretch>
        </p:blipFill>
        <p:spPr bwMode="auto">
          <a:xfrm>
            <a:off x="1043608" y="4539343"/>
            <a:ext cx="1572875" cy="220202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advClick="0" advTm="7000">
        <p:diamond/>
      </p:transition>
    </mc:Choice>
    <mc:Fallback>
      <p:transition spd="slow" advClick="0" advTm="7000">
        <p:diamon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pic>
        <p:nvPicPr>
          <p:cNvPr id="11271" name="Picture 7" descr="C:\Documents and Settings\Administrator\Рабочий стол\незалежність\2.jpg"/>
          <p:cNvPicPr>
            <a:picLocks noChangeAspect="1" noChangeArrowheads="1"/>
          </p:cNvPicPr>
          <p:nvPr/>
        </p:nvPicPr>
        <p:blipFill rotWithShape="1">
          <a:blip r:embed="rId2" cstate="print"/>
          <a:srcRect b="14647"/>
          <a:stretch/>
        </p:blipFill>
        <p:spPr bwMode="auto">
          <a:xfrm>
            <a:off x="107504" y="0"/>
            <a:ext cx="8784976" cy="4005064"/>
          </a:xfrm>
          <a:prstGeom prst="rect">
            <a:avLst/>
          </a:prstGeom>
          <a:noFill/>
          <a:effectLst>
            <a:softEdge rad="317500"/>
          </a:effectLst>
        </p:spPr>
      </p:pic>
      <p:sp>
        <p:nvSpPr>
          <p:cNvPr id="10" name="Прямоугольник 9"/>
          <p:cNvSpPr/>
          <p:nvPr/>
        </p:nvSpPr>
        <p:spPr>
          <a:xfrm>
            <a:off x="453946" y="4042138"/>
            <a:ext cx="8208912" cy="2031325"/>
          </a:xfrm>
          <a:prstGeom prst="rect">
            <a:avLst/>
          </a:prstGeom>
        </p:spPr>
        <p:txBody>
          <a:bodyPr wrap="square">
            <a:spAutoFit/>
          </a:bodyPr>
          <a:lstStyle/>
          <a:p>
            <a:pPr algn="ctr"/>
            <a:r>
              <a:rPr lang="uk-UA" b="1" dirty="0" smtClean="0">
                <a:solidFill>
                  <a:srgbClr val="002060"/>
                </a:solidFill>
                <a:latin typeface="Times New Roman" pitchFamily="18" charset="0"/>
                <a:cs typeface="Times New Roman" pitchFamily="18" charset="0"/>
              </a:rPr>
              <a:t>Шановні користувачі!</a:t>
            </a:r>
          </a:p>
          <a:p>
            <a:pPr indent="457200" algn="just"/>
            <a:r>
              <a:rPr lang="uk-UA" b="1" dirty="0" smtClean="0">
                <a:solidFill>
                  <a:srgbClr val="002060"/>
                </a:solidFill>
                <a:latin typeface="Times New Roman" pitchFamily="18" charset="0"/>
                <a:cs typeface="Times New Roman" pitchFamily="18" charset="0"/>
              </a:rPr>
              <a:t>День Незалежності України</a:t>
            </a:r>
            <a:r>
              <a:rPr lang="uk-UA" dirty="0" smtClean="0">
                <a:solidFill>
                  <a:srgbClr val="002060"/>
                </a:solidFill>
                <a:latin typeface="Times New Roman" pitchFamily="18" charset="0"/>
                <a:cs typeface="Times New Roman" pitchFamily="18" charset="0"/>
              </a:rPr>
              <a:t> – важливий день для кожного українця, для тих, хто вважає себе патріотом України, стоїть на захисті українських кордонів, вболіває за Батьківщину та примножує її здобутки відданою працею.</a:t>
            </a:r>
            <a:r>
              <a:rPr lang="ru-RU" dirty="0">
                <a:solidFill>
                  <a:srgbClr val="002060"/>
                </a:solidFill>
              </a:rPr>
              <a:t> </a:t>
            </a:r>
            <a:endParaRPr lang="ru-RU" dirty="0" smtClean="0">
              <a:solidFill>
                <a:srgbClr val="002060"/>
              </a:solidFill>
            </a:endParaRPr>
          </a:p>
          <a:p>
            <a:pPr indent="457200" algn="just"/>
            <a:r>
              <a:rPr lang="uk-UA" dirty="0" smtClean="0">
                <a:solidFill>
                  <a:srgbClr val="002060"/>
                </a:solidFill>
                <a:latin typeface="Times New Roman" pitchFamily="18" charset="0"/>
                <a:cs typeface="Times New Roman" pitchFamily="18" charset="0"/>
              </a:rPr>
              <a:t>Незалежність закладена у кров українців. І у XV, і у XXІ столітті, і набагато раніше. Наразі це вже кредо, що міцно вписане у нашу ДНК. Скільки б не було спроб зламати нашу волю – цей </a:t>
            </a:r>
            <a:r>
              <a:rPr lang="uk-UA" dirty="0" err="1" smtClean="0">
                <a:solidFill>
                  <a:srgbClr val="002060"/>
                </a:solidFill>
                <a:latin typeface="Times New Roman" pitchFamily="18" charset="0"/>
                <a:cs typeface="Times New Roman" pitchFamily="18" charset="0"/>
              </a:rPr>
              <a:t>наратив</a:t>
            </a:r>
            <a:r>
              <a:rPr lang="uk-UA" dirty="0" smtClean="0">
                <a:solidFill>
                  <a:srgbClr val="002060"/>
                </a:solidFill>
                <a:latin typeface="Times New Roman" pitchFamily="18" charset="0"/>
                <a:cs typeface="Times New Roman" pitchFamily="18" charset="0"/>
              </a:rPr>
              <a:t> незмінний. </a:t>
            </a:r>
          </a:p>
        </p:txBody>
      </p:sp>
      <p:sp>
        <p:nvSpPr>
          <p:cNvPr id="6" name="TextBox 5"/>
          <p:cNvSpPr txBox="1"/>
          <p:nvPr/>
        </p:nvSpPr>
        <p:spPr>
          <a:xfrm>
            <a:off x="3563888" y="404664"/>
            <a:ext cx="284052" cy="307777"/>
          </a:xfrm>
          <a:prstGeom prst="rect">
            <a:avLst/>
          </a:prstGeom>
          <a:noFill/>
        </p:spPr>
        <p:txBody>
          <a:bodyPr wrap="none" rtlCol="0">
            <a:spAutoFit/>
          </a:bodyPr>
          <a:lstStyle/>
          <a:p>
            <a:r>
              <a:rPr lang="uk-UA" sz="1400" b="1" dirty="0" smtClean="0">
                <a:solidFill>
                  <a:schemeClr val="bg1"/>
                </a:solidFill>
                <a:latin typeface="Times New Roman" pitchFamily="18" charset="0"/>
                <a:cs typeface="Times New Roman" pitchFamily="18" charset="0"/>
              </a:rPr>
              <a:t>“</a:t>
            </a:r>
            <a:endParaRPr lang="ru-RU" sz="1400" dirty="0">
              <a:solidFill>
                <a:schemeClr val="bg1"/>
              </a:solidFill>
              <a:latin typeface="Times New Roman" pitchFamily="18" charset="0"/>
              <a:cs typeface="Times New Roman" pitchFamily="18" charset="0"/>
            </a:endParaRPr>
          </a:p>
        </p:txBody>
      </p:sp>
      <p:sp>
        <p:nvSpPr>
          <p:cNvPr id="7" name="TextBox 6"/>
          <p:cNvSpPr txBox="1"/>
          <p:nvPr/>
        </p:nvSpPr>
        <p:spPr>
          <a:xfrm>
            <a:off x="8388424" y="1052737"/>
            <a:ext cx="274434" cy="307777"/>
          </a:xfrm>
          <a:prstGeom prst="rect">
            <a:avLst/>
          </a:prstGeom>
          <a:noFill/>
        </p:spPr>
        <p:txBody>
          <a:bodyPr wrap="square" rtlCol="0">
            <a:spAutoFit/>
          </a:bodyPr>
          <a:lstStyle/>
          <a:p>
            <a:r>
              <a:rPr lang="uk-UA" sz="1400" b="1" dirty="0" smtClean="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9000">
        <p:diamond/>
      </p:transition>
    </mc:Choice>
    <mc:Fallback>
      <p:transition spd="slow" advClick="0" advTm="9000">
        <p:diamon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pic>
        <p:nvPicPr>
          <p:cNvPr id="89090" name="Picture 2" descr="C:\Documents and Settings\Administrator\Рабочий стол\незалежність\загружено (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67207" y="3789040"/>
            <a:ext cx="4681257" cy="2664296"/>
          </a:xfrm>
          <a:prstGeom prst="rect">
            <a:avLst/>
          </a:prstGeom>
          <a:noFill/>
        </p:spPr>
      </p:pic>
      <p:sp>
        <p:nvSpPr>
          <p:cNvPr id="2" name="Прямоугольник 1"/>
          <p:cNvSpPr/>
          <p:nvPr/>
        </p:nvSpPr>
        <p:spPr>
          <a:xfrm>
            <a:off x="251520" y="3212976"/>
            <a:ext cx="5112568" cy="2554545"/>
          </a:xfrm>
          <a:prstGeom prst="rect">
            <a:avLst/>
          </a:prstGeom>
        </p:spPr>
        <p:txBody>
          <a:bodyPr wrap="square">
            <a:spAutoFit/>
          </a:bodyPr>
          <a:lstStyle/>
          <a:p>
            <a:pPr algn="ctr"/>
            <a:r>
              <a:rPr lang="ru-RU" sz="4000" b="1" dirty="0" smtClean="0">
                <a:solidFill>
                  <a:srgbClr val="002060"/>
                </a:solidFill>
                <a:latin typeface="Times New Roman" pitchFamily="18" charset="0"/>
                <a:cs typeface="Times New Roman" pitchFamily="18" charset="0"/>
              </a:rPr>
              <a:t>«Не </a:t>
            </a:r>
            <a:r>
              <a:rPr lang="ru-RU" sz="4000" b="1" dirty="0" err="1" smtClean="0">
                <a:solidFill>
                  <a:srgbClr val="002060"/>
                </a:solidFill>
                <a:latin typeface="Times New Roman" pitchFamily="18" charset="0"/>
                <a:cs typeface="Times New Roman" pitchFamily="18" charset="0"/>
              </a:rPr>
              <a:t>здолав</a:t>
            </a:r>
            <a:r>
              <a:rPr lang="ru-RU" sz="4000" b="1" dirty="0" smtClean="0">
                <a:solidFill>
                  <a:srgbClr val="002060"/>
                </a:solidFill>
                <a:latin typeface="Times New Roman" pitchFamily="18" charset="0"/>
                <a:cs typeface="Times New Roman" pitchFamily="18" charset="0"/>
              </a:rPr>
              <a:t> </a:t>
            </a:r>
          </a:p>
          <a:p>
            <a:pPr algn="ctr"/>
            <a:r>
              <a:rPr lang="ru-RU" sz="4000" b="1" dirty="0" err="1" smtClean="0">
                <a:solidFill>
                  <a:srgbClr val="002060"/>
                </a:solidFill>
                <a:latin typeface="Times New Roman" pitchFamily="18" charset="0"/>
                <a:cs typeface="Times New Roman" pitchFamily="18" charset="0"/>
              </a:rPr>
              <a:t>Україну</a:t>
            </a:r>
            <a:r>
              <a:rPr lang="ru-RU" sz="4000" b="1" dirty="0" smtClean="0">
                <a:solidFill>
                  <a:srgbClr val="002060"/>
                </a:solidFill>
                <a:latin typeface="Times New Roman" pitchFamily="18" charset="0"/>
                <a:cs typeface="Times New Roman" pitchFamily="18" charset="0"/>
              </a:rPr>
              <a:t> </a:t>
            </a:r>
            <a:r>
              <a:rPr lang="ru-RU" sz="4000" b="1" dirty="0" err="1" smtClean="0">
                <a:solidFill>
                  <a:srgbClr val="002060"/>
                </a:solidFill>
                <a:latin typeface="Times New Roman" pitchFamily="18" charset="0"/>
                <a:cs typeface="Times New Roman" pitchFamily="18" charset="0"/>
              </a:rPr>
              <a:t>ніхто</a:t>
            </a:r>
            <a:r>
              <a:rPr lang="ru-RU" sz="4000" b="1" dirty="0" smtClean="0">
                <a:solidFill>
                  <a:srgbClr val="002060"/>
                </a:solidFill>
              </a:rPr>
              <a:t>!</a:t>
            </a:r>
            <a:r>
              <a:rPr lang="ru-RU" sz="4000" b="1" dirty="0" smtClean="0">
                <a:solidFill>
                  <a:srgbClr val="002060"/>
                </a:solidFill>
                <a:latin typeface="Times New Roman" pitchFamily="18" charset="0"/>
                <a:cs typeface="Times New Roman" pitchFamily="18" charset="0"/>
              </a:rPr>
              <a:t>» </a:t>
            </a:r>
          </a:p>
          <a:p>
            <a:pPr algn="ctr"/>
            <a:r>
              <a:rPr lang="uk-UA" sz="4000" b="1" dirty="0" smtClean="0">
                <a:solidFill>
                  <a:srgbClr val="002060"/>
                </a:solidFill>
                <a:latin typeface="Times New Roman" pitchFamily="18" charset="0"/>
                <a:cs typeface="Times New Roman" pitchFamily="18" charset="0"/>
              </a:rPr>
              <a:t>Розділ </a:t>
            </a:r>
            <a:r>
              <a:rPr lang="en-US" sz="4000" b="1" dirty="0" smtClean="0">
                <a:solidFill>
                  <a:srgbClr val="002060"/>
                </a:solidFill>
                <a:latin typeface="Times New Roman" pitchFamily="18" charset="0"/>
                <a:cs typeface="Times New Roman" pitchFamily="18" charset="0"/>
              </a:rPr>
              <a:t>V</a:t>
            </a:r>
            <a:endParaRPr lang="ru-RU" sz="4000" b="1" dirty="0" smtClean="0">
              <a:solidFill>
                <a:srgbClr val="002060"/>
              </a:solidFill>
              <a:latin typeface="Times New Roman" pitchFamily="18" charset="0"/>
              <a:cs typeface="Times New Roman" pitchFamily="18" charset="0"/>
            </a:endParaRPr>
          </a:p>
          <a:p>
            <a:pPr algn="ctr"/>
            <a:r>
              <a:rPr lang="ru-RU" sz="4000" b="1" dirty="0" smtClean="0">
                <a:solidFill>
                  <a:srgbClr val="002060"/>
                </a:solidFill>
                <a:latin typeface="Times New Roman" pitchFamily="18" charset="0"/>
                <a:cs typeface="Times New Roman" pitchFamily="18" charset="0"/>
              </a:rPr>
              <a:t> </a:t>
            </a:r>
            <a:endParaRPr lang="ru-RU" sz="4000"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251520" y="404664"/>
            <a:ext cx="8568952" cy="2031325"/>
          </a:xfrm>
          <a:prstGeom prst="rect">
            <a:avLst/>
          </a:prstGeom>
        </p:spPr>
        <p:txBody>
          <a:bodyPr wrap="square">
            <a:spAutoFit/>
          </a:bodyPr>
          <a:lstStyle/>
          <a:p>
            <a:pPr indent="457200" algn="just"/>
            <a:r>
              <a:rPr lang="uk-UA" dirty="0" smtClean="0">
                <a:solidFill>
                  <a:srgbClr val="002060"/>
                </a:solidFill>
                <a:latin typeface="Times New Roman" pitchFamily="18" charset="0"/>
                <a:cs typeface="Times New Roman" pitchFamily="18" charset="0"/>
              </a:rPr>
              <a:t>Боротьба українського народу за незалежність тривала багато століть. Національна пам’ять українців зберігає спомини про подвиги та жертовність наших пращурів на цьому важкому, политому українською кров’ю шляху, що лише наприкінці ХХ ст. призвів до проголошення незалежності України і створення власної самостійної держави</a:t>
            </a:r>
            <a:r>
              <a:rPr lang="uk-UA" dirty="0" smtClean="0">
                <a:solidFill>
                  <a:srgbClr val="002060"/>
                </a:solidFill>
              </a:rPr>
              <a:t>.</a:t>
            </a:r>
            <a:r>
              <a:rPr lang="uk-UA" dirty="0" smtClean="0">
                <a:solidFill>
                  <a:srgbClr val="002060"/>
                </a:solidFill>
                <a:latin typeface="Times New Roman" pitchFamily="18" charset="0"/>
                <a:cs typeface="Times New Roman" pitchFamily="18" charset="0"/>
              </a:rPr>
              <a:t> Віддамо належну </a:t>
            </a:r>
            <a:r>
              <a:rPr lang="uk-UA" dirty="0" err="1" smtClean="0">
                <a:solidFill>
                  <a:srgbClr val="002060"/>
                </a:solidFill>
                <a:latin typeface="Times New Roman" pitchFamily="18" charset="0"/>
                <a:cs typeface="Times New Roman" pitchFamily="18" charset="0"/>
              </a:rPr>
              <a:t>шану</a:t>
            </a:r>
            <a:r>
              <a:rPr lang="uk-UA" dirty="0" smtClean="0">
                <a:solidFill>
                  <a:srgbClr val="002060"/>
                </a:solidFill>
                <a:latin typeface="Times New Roman" pitchFamily="18" charset="0"/>
                <a:cs typeface="Times New Roman" pitchFamily="18" charset="0"/>
              </a:rPr>
              <a:t> всім, хто поліг у нелегкій борні. Озирнімось назад... Згадаймо славних воїнів, які виборювали незалежність для України.</a:t>
            </a:r>
            <a:endParaRPr lang="uk-UA"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9000">
        <p:diamond/>
      </p:transition>
    </mc:Choice>
    <mc:Fallback>
      <p:transition spd="slow" advClick="0" advTm="9000">
        <p:diamon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pic>
        <p:nvPicPr>
          <p:cNvPr id="8" name="Picture 4" descr="Кобзар-цитати-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a:softEdge rad="317500"/>
          </a:effectLst>
        </p:spPr>
      </p:pic>
    </p:spTree>
  </p:cSld>
  <p:clrMapOvr>
    <a:masterClrMapping/>
  </p:clrMapOvr>
  <mc:AlternateContent xmlns:mc="http://schemas.openxmlformats.org/markup-compatibility/2006">
    <mc:Choice xmlns:p14="http://schemas.microsoft.com/office/powerpoint/2010/main" Requires="p14">
      <p:transition spd="slow" p14:dur="800" advClick="0" advTm="7000">
        <p:diamond/>
      </p:transition>
    </mc:Choice>
    <mc:Fallback>
      <p:transition spd="slow" advClick="0" advTm="7000">
        <p:diamon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pic>
        <p:nvPicPr>
          <p:cNvPr id="64513" name="Picture 1" descr="C:\Documents and Settings\Administrator\Рабочий стол\незалежність\images (7).jpg"/>
          <p:cNvPicPr>
            <a:picLocks noChangeAspect="1" noChangeArrowheads="1"/>
          </p:cNvPicPr>
          <p:nvPr/>
        </p:nvPicPr>
        <p:blipFill>
          <a:blip r:embed="rId2" cstate="print"/>
          <a:srcRect/>
          <a:stretch>
            <a:fillRect/>
          </a:stretch>
        </p:blipFill>
        <p:spPr bwMode="auto">
          <a:xfrm>
            <a:off x="323528" y="332656"/>
            <a:ext cx="3240360"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3707904" y="404664"/>
            <a:ext cx="5040560" cy="2862322"/>
          </a:xfrm>
          <a:prstGeom prst="rect">
            <a:avLst/>
          </a:prstGeom>
        </p:spPr>
        <p:txBody>
          <a:bodyPr wrap="square">
            <a:spAutoFit/>
          </a:bodyPr>
          <a:lstStyle/>
          <a:p>
            <a:pPr indent="457200" algn="just"/>
            <a:r>
              <a:rPr lang="uk-UA" dirty="0" smtClean="0">
                <a:solidFill>
                  <a:srgbClr val="002060"/>
                </a:solidFill>
                <a:latin typeface="Times New Roman" pitchFamily="18" charset="0"/>
                <a:cs typeface="Times New Roman" pitchFamily="18" charset="0"/>
              </a:rPr>
              <a:t>Минуло багато років з часів ІІ Світової війни. Мільйони українців загинули у кровопролитних боях за наше сьогодення. Подвиг цих героїчних людей увіковічнили на сторінках своїх творів наші українські письменники, такі як: О. Довженко, О. Гончар, А. </a:t>
            </a:r>
            <a:r>
              <a:rPr lang="uk-UA" dirty="0" err="1" smtClean="0">
                <a:solidFill>
                  <a:srgbClr val="002060"/>
                </a:solidFill>
                <a:latin typeface="Times New Roman" pitchFamily="18" charset="0"/>
                <a:cs typeface="Times New Roman" pitchFamily="18" charset="0"/>
              </a:rPr>
              <a:t>Дімаров</a:t>
            </a:r>
            <a:r>
              <a:rPr lang="uk-UA" dirty="0" smtClean="0">
                <a:solidFill>
                  <a:srgbClr val="002060"/>
                </a:solidFill>
                <a:latin typeface="Times New Roman" pitchFamily="18" charset="0"/>
                <a:cs typeface="Times New Roman" pitchFamily="18" charset="0"/>
              </a:rPr>
              <a:t>, Ю. Збанацький та багато інших. </a:t>
            </a:r>
          </a:p>
          <a:p>
            <a:pPr indent="457200" algn="just"/>
            <a:r>
              <a:rPr lang="uk-UA" dirty="0" smtClean="0">
                <a:solidFill>
                  <a:srgbClr val="002060"/>
                </a:solidFill>
                <a:latin typeface="Times New Roman" pitchFamily="18" charset="0"/>
                <a:cs typeface="Times New Roman" pitchFamily="18" charset="0"/>
              </a:rPr>
              <a:t>Динамічні, гостросюжетні романи та повісті про всі жахіття ІІ Світової війни читаються на одному подиху.</a:t>
            </a:r>
            <a:endParaRPr lang="ru-RU" dirty="0">
              <a:solidFill>
                <a:srgbClr val="002060"/>
              </a:solidFill>
            </a:endParaRPr>
          </a:p>
        </p:txBody>
      </p:sp>
      <p:sp>
        <p:nvSpPr>
          <p:cNvPr id="6" name="Прямоугольник 5"/>
          <p:cNvSpPr/>
          <p:nvPr/>
        </p:nvSpPr>
        <p:spPr>
          <a:xfrm>
            <a:off x="3190096" y="3501008"/>
            <a:ext cx="2771785" cy="461665"/>
          </a:xfrm>
          <a:prstGeom prst="rect">
            <a:avLst/>
          </a:prstGeom>
        </p:spPr>
        <p:txBody>
          <a:bodyPr wrap="none">
            <a:spAutoFit/>
          </a:bodyPr>
          <a:lstStyle/>
          <a:p>
            <a:pPr algn="ctr"/>
            <a:r>
              <a:rPr lang="uk-UA" sz="24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400" dirty="0">
              <a:latin typeface="Times New Roman" pitchFamily="18" charset="0"/>
              <a:cs typeface="Times New Roman" pitchFamily="18" charset="0"/>
            </a:endParaRPr>
          </a:p>
        </p:txBody>
      </p:sp>
      <p:sp>
        <p:nvSpPr>
          <p:cNvPr id="7" name="Прямоугольник 6"/>
          <p:cNvSpPr/>
          <p:nvPr/>
        </p:nvSpPr>
        <p:spPr>
          <a:xfrm>
            <a:off x="2627784" y="4149080"/>
            <a:ext cx="6192688" cy="1754326"/>
          </a:xfrm>
          <a:prstGeom prst="rect">
            <a:avLst/>
          </a:prstGeom>
        </p:spPr>
        <p:txBody>
          <a:bodyPr wrap="square">
            <a:spAutoFit/>
          </a:bodyPr>
          <a:lstStyle/>
          <a:p>
            <a:pPr lvl="0" indent="457200" algn="just" eaLnBrk="0" hangingPunct="0"/>
            <a:r>
              <a:rPr lang="uk-UA" dirty="0" smtClean="0">
                <a:solidFill>
                  <a:srgbClr val="002060"/>
                </a:solidFill>
                <a:latin typeface="Times New Roman" pitchFamily="18" charset="0"/>
                <a:cs typeface="Times New Roman" pitchFamily="18" charset="0"/>
              </a:rPr>
              <a:t>Довженко, О. П. Україна в огні [Текст] : кіноповість, щоденник / О. П. Довженко ; </a:t>
            </a:r>
            <a:r>
              <a:rPr lang="uk-UA" dirty="0" err="1" smtClean="0">
                <a:solidFill>
                  <a:srgbClr val="002060"/>
                </a:solidFill>
                <a:latin typeface="Times New Roman" pitchFamily="18" charset="0"/>
                <a:cs typeface="Times New Roman" pitchFamily="18" charset="0"/>
              </a:rPr>
              <a:t>упоряд</a:t>
            </a:r>
            <a:r>
              <a:rPr lang="uk-UA" dirty="0" smtClean="0">
                <a:solidFill>
                  <a:srgbClr val="002060"/>
                </a:solidFill>
                <a:latin typeface="Times New Roman" pitchFamily="18" charset="0"/>
                <a:cs typeface="Times New Roman" pitchFamily="18" charset="0"/>
              </a:rPr>
              <a:t>. О. М. Підсуха. – Київ : Рад. письменник, 1990. – 416 с. </a:t>
            </a:r>
          </a:p>
          <a:p>
            <a:pPr lvl="0" indent="457200" algn="just" eaLnBrk="0" hangingPunct="0"/>
            <a:endParaRPr lang="ru-RU" dirty="0" smtClean="0">
              <a:solidFill>
                <a:srgbClr val="002060"/>
              </a:solidFill>
              <a:latin typeface="Times New Roman" pitchFamily="18" charset="0"/>
              <a:cs typeface="Times New Roman" pitchFamily="18" charset="0"/>
            </a:endParaRPr>
          </a:p>
          <a:p>
            <a:pPr lvl="0" indent="457200" algn="just" eaLnBrk="0" hangingPunct="0"/>
            <a:r>
              <a:rPr lang="ru-RU" dirty="0" smtClean="0">
                <a:solidFill>
                  <a:srgbClr val="002060"/>
                </a:solidFill>
                <a:latin typeface="Times New Roman" pitchFamily="18" charset="0"/>
                <a:cs typeface="Times New Roman" pitchFamily="18" charset="0"/>
              </a:rPr>
              <a:t>Довженко, О. П. </a:t>
            </a:r>
            <a:r>
              <a:rPr lang="ru-RU" dirty="0" err="1" smtClean="0">
                <a:solidFill>
                  <a:srgbClr val="002060"/>
                </a:solidFill>
                <a:latin typeface="Times New Roman" pitchFamily="18" charset="0"/>
                <a:cs typeface="Times New Roman" pitchFamily="18" charset="0"/>
              </a:rPr>
              <a:t>Незабутнє</a:t>
            </a:r>
            <a:r>
              <a:rPr lang="ru-RU" dirty="0" smtClean="0">
                <a:solidFill>
                  <a:srgbClr val="002060"/>
                </a:solidFill>
                <a:latin typeface="Times New Roman" pitchFamily="18" charset="0"/>
                <a:cs typeface="Times New Roman" pitchFamily="18" charset="0"/>
              </a:rPr>
              <a:t> (1941-1943) [Текст] : </a:t>
            </a:r>
            <a:r>
              <a:rPr lang="ru-RU" dirty="0" err="1" smtClean="0">
                <a:solidFill>
                  <a:srgbClr val="002060"/>
                </a:solidFill>
                <a:latin typeface="Times New Roman" pitchFamily="18" charset="0"/>
                <a:cs typeface="Times New Roman" pitchFamily="18" charset="0"/>
              </a:rPr>
              <a:t>розповіді</a:t>
            </a:r>
            <a:r>
              <a:rPr lang="ru-RU" dirty="0" smtClean="0">
                <a:solidFill>
                  <a:srgbClr val="002060"/>
                </a:solidFill>
                <a:latin typeface="Times New Roman" pitchFamily="18" charset="0"/>
                <a:cs typeface="Times New Roman" pitchFamily="18" charset="0"/>
              </a:rPr>
              <a:t> / О. П. Довженко.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Дніпро</a:t>
            </a:r>
            <a:r>
              <a:rPr lang="ru-RU" dirty="0" smtClean="0">
                <a:solidFill>
                  <a:srgbClr val="002060"/>
                </a:solidFill>
                <a:latin typeface="Times New Roman" pitchFamily="18" charset="0"/>
                <a:cs typeface="Times New Roman" pitchFamily="18" charset="0"/>
              </a:rPr>
              <a:t>, 1980. – 191 с.</a:t>
            </a:r>
          </a:p>
        </p:txBody>
      </p:sp>
      <p:pic>
        <p:nvPicPr>
          <p:cNvPr id="11265" name="Picture 1" descr="C:\Users\miro\Desktop\!!!!!!!\Україна_в_огні._Обкладинка.jpg"/>
          <p:cNvPicPr>
            <a:picLocks noChangeAspect="1" noChangeArrowheads="1"/>
          </p:cNvPicPr>
          <p:nvPr/>
        </p:nvPicPr>
        <p:blipFill>
          <a:blip r:embed="rId3" cstate="print"/>
          <a:srcRect l="4571" t="2667" r="3595" b="5986"/>
          <a:stretch>
            <a:fillRect/>
          </a:stretch>
        </p:blipFill>
        <p:spPr bwMode="auto">
          <a:xfrm>
            <a:off x="467544" y="3933056"/>
            <a:ext cx="1547664" cy="2099954"/>
          </a:xfrm>
          <a:prstGeom prst="rect">
            <a:avLst/>
          </a:prstGeom>
          <a:noFill/>
        </p:spPr>
      </p:pic>
      <p:pic>
        <p:nvPicPr>
          <p:cNvPr id="11266" name="Picture 2" descr="C:\Users\miro\Desktop\!!!!!!!\nezabytne.jpg"/>
          <p:cNvPicPr>
            <a:picLocks noChangeAspect="1" noChangeArrowheads="1"/>
          </p:cNvPicPr>
          <p:nvPr/>
        </p:nvPicPr>
        <p:blipFill>
          <a:blip r:embed="rId4" cstate="print"/>
          <a:srcRect/>
          <a:stretch>
            <a:fillRect/>
          </a:stretch>
        </p:blipFill>
        <p:spPr bwMode="auto">
          <a:xfrm>
            <a:off x="1115616" y="4725144"/>
            <a:ext cx="1393800" cy="194421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advClick="0" advTm="9000">
        <p:diamond/>
      </p:transition>
    </mc:Choice>
    <mc:Fallback>
      <p:transition spd="slow" advClick="0" advTm="9000">
        <p:diamon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97282" name="Rectangle 2"/>
          <p:cNvSpPr>
            <a:spLocks noChangeArrowheads="1"/>
          </p:cNvSpPr>
          <p:nvPr/>
        </p:nvSpPr>
        <p:spPr bwMode="auto">
          <a:xfrm rot="10800000" flipV="1">
            <a:off x="1835696" y="903203"/>
            <a:ext cx="69847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eaLnBrk="0" hangingPunct="0"/>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 Гончар, О.</a:t>
            </a:r>
            <a:r>
              <a:rPr kumimoji="0" lang="ru-RU" b="0" i="0" u="none" strike="noStrike" cap="none" normalizeH="0" dirty="0" smtClean="0">
                <a:ln>
                  <a:noFill/>
                </a:ln>
                <a:solidFill>
                  <a:srgbClr val="002060"/>
                </a:solidFill>
                <a:effectLst/>
                <a:latin typeface="Times New Roman" pitchFamily="18" charset="0"/>
                <a:cs typeface="Times New Roman" pitchFamily="18" charset="0"/>
              </a:rPr>
              <a:t> </a:t>
            </a: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Твори [Текст] : в 2 т. Т. 1. Людина </a:t>
            </a:r>
            <a:r>
              <a:rPr kumimoji="0" lang="ru-RU" b="0" i="0" u="none" strike="noStrike" cap="none" normalizeH="0" baseline="0" dirty="0" err="1" smtClean="0">
                <a:ln>
                  <a:noFill/>
                </a:ln>
                <a:solidFill>
                  <a:srgbClr val="002060"/>
                </a:solidFill>
                <a:effectLst/>
                <a:latin typeface="Times New Roman" pitchFamily="18" charset="0"/>
                <a:cs typeface="Times New Roman" pitchFamily="18" charset="0"/>
              </a:rPr>
              <a:t>і</a:t>
            </a: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b="0" i="0" u="none" strike="noStrike" cap="none" normalizeH="0" baseline="0" dirty="0" err="1" smtClean="0">
                <a:ln>
                  <a:noFill/>
                </a:ln>
                <a:solidFill>
                  <a:srgbClr val="002060"/>
                </a:solidFill>
                <a:effectLst/>
                <a:latin typeface="Times New Roman" pitchFamily="18" charset="0"/>
                <a:cs typeface="Times New Roman" pitchFamily="18" charset="0"/>
              </a:rPr>
              <a:t>зброя</a:t>
            </a: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 Циклон : </a:t>
            </a:r>
            <a:r>
              <a:rPr kumimoji="0" lang="ru-RU" b="0" i="0" u="none" strike="noStrike" cap="none" normalizeH="0" baseline="0" dirty="0" err="1" smtClean="0">
                <a:ln>
                  <a:noFill/>
                </a:ln>
                <a:solidFill>
                  <a:srgbClr val="002060"/>
                </a:solidFill>
                <a:effectLst/>
                <a:latin typeface="Times New Roman" pitchFamily="18" charset="0"/>
                <a:cs typeface="Times New Roman" pitchFamily="18" charset="0"/>
              </a:rPr>
              <a:t>романи</a:t>
            </a: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 / О. </a:t>
            </a:r>
            <a:r>
              <a:rPr kumimoji="0" lang="ru-RU" i="0" u="none" strike="noStrike" cap="none" normalizeH="0" baseline="0" dirty="0" smtClean="0">
                <a:ln>
                  <a:noFill/>
                </a:ln>
                <a:solidFill>
                  <a:srgbClr val="002060"/>
                </a:solidFill>
                <a:effectLst/>
                <a:latin typeface="Times New Roman" pitchFamily="18" charset="0"/>
                <a:cs typeface="Times New Roman" pitchFamily="18" charset="0"/>
              </a:rPr>
              <a:t>Гончар. </a:t>
            </a:r>
            <a:r>
              <a:rPr lang="ru-RU" dirty="0" smtClean="0">
                <a:solidFill>
                  <a:srgbClr val="002060"/>
                </a:solidFill>
                <a:latin typeface="Times New Roman" pitchFamily="18" charset="0"/>
                <a:cs typeface="Times New Roman" pitchFamily="18" charset="0"/>
              </a:rPr>
              <a:t>–</a:t>
            </a: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b="0" i="0" u="none" strike="noStrike" cap="none" normalizeH="0" baseline="0" dirty="0" err="1" smtClean="0">
                <a:ln>
                  <a:noFill/>
                </a:ln>
                <a:solidFill>
                  <a:srgbClr val="002060"/>
                </a:solidFill>
                <a:effectLst/>
                <a:latin typeface="Times New Roman" pitchFamily="18" charset="0"/>
                <a:cs typeface="Times New Roman" pitchFamily="18" charset="0"/>
              </a:rPr>
              <a:t>Київ</a:t>
            </a: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 : </a:t>
            </a:r>
            <a:r>
              <a:rPr kumimoji="0" lang="ru-RU" b="0" i="0" u="none" strike="noStrike" cap="none" normalizeH="0" baseline="0" dirty="0" err="1" smtClean="0">
                <a:ln>
                  <a:noFill/>
                </a:ln>
                <a:solidFill>
                  <a:srgbClr val="002060"/>
                </a:solidFill>
                <a:effectLst/>
                <a:latin typeface="Times New Roman" pitchFamily="18" charset="0"/>
                <a:cs typeface="Times New Roman" pitchFamily="18" charset="0"/>
              </a:rPr>
              <a:t>Дніпро</a:t>
            </a: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 1983. </a:t>
            </a:r>
            <a:r>
              <a:rPr lang="ru-RU" dirty="0" smtClean="0">
                <a:solidFill>
                  <a:srgbClr val="002060"/>
                </a:solidFill>
                <a:latin typeface="Times New Roman" pitchFamily="18" charset="0"/>
                <a:cs typeface="Times New Roman" pitchFamily="18" charset="0"/>
              </a:rPr>
              <a:t>–</a:t>
            </a: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 582 с.   </a:t>
            </a:r>
          </a:p>
        </p:txBody>
      </p:sp>
      <p:sp>
        <p:nvSpPr>
          <p:cNvPr id="3" name="Прямоугольник 2"/>
          <p:cNvSpPr/>
          <p:nvPr/>
        </p:nvSpPr>
        <p:spPr>
          <a:xfrm>
            <a:off x="3491880" y="188640"/>
            <a:ext cx="3201774" cy="523220"/>
          </a:xfrm>
          <a:prstGeom prst="rect">
            <a:avLst/>
          </a:prstGeom>
        </p:spPr>
        <p:txBody>
          <a:bodyPr wrap="none">
            <a:spAutoFit/>
          </a:bodyPr>
          <a:lstStyle/>
          <a:p>
            <a:r>
              <a:rPr lang="uk-UA" sz="28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800" dirty="0">
              <a:latin typeface="Times New Roman" pitchFamily="18" charset="0"/>
              <a:cs typeface="Times New Roman" pitchFamily="18" charset="0"/>
            </a:endParaRPr>
          </a:p>
        </p:txBody>
      </p:sp>
      <p:pic>
        <p:nvPicPr>
          <p:cNvPr id="10241" name="Picture 1" descr="C:\Users\miro\Desktop\!!!!!!!\image.jpg"/>
          <p:cNvPicPr>
            <a:picLocks noChangeAspect="1" noChangeArrowheads="1"/>
          </p:cNvPicPr>
          <p:nvPr/>
        </p:nvPicPr>
        <p:blipFill>
          <a:blip r:embed="rId2" cstate="print"/>
          <a:srcRect l="12774" t="6480" r="29162" b="20081"/>
          <a:stretch>
            <a:fillRect/>
          </a:stretch>
        </p:blipFill>
        <p:spPr bwMode="auto">
          <a:xfrm>
            <a:off x="251520" y="764705"/>
            <a:ext cx="1376623" cy="1872208"/>
          </a:xfrm>
          <a:prstGeom prst="rect">
            <a:avLst/>
          </a:prstGeom>
          <a:noFill/>
        </p:spPr>
      </p:pic>
      <p:pic>
        <p:nvPicPr>
          <p:cNvPr id="10243" name="Picture 3" descr="C:\Users\miro\Desktop\!!!!!!!\image (1).jpg"/>
          <p:cNvPicPr>
            <a:picLocks noChangeAspect="1" noChangeArrowheads="1"/>
          </p:cNvPicPr>
          <p:nvPr/>
        </p:nvPicPr>
        <p:blipFill>
          <a:blip r:embed="rId3" cstate="print"/>
          <a:srcRect l="4102" t="2952" r="14951" b="2010"/>
          <a:stretch>
            <a:fillRect/>
          </a:stretch>
        </p:blipFill>
        <p:spPr bwMode="auto">
          <a:xfrm>
            <a:off x="931382" y="2024844"/>
            <a:ext cx="1368152" cy="1944216"/>
          </a:xfrm>
          <a:prstGeom prst="rect">
            <a:avLst/>
          </a:prstGeom>
          <a:noFill/>
        </p:spPr>
      </p:pic>
      <p:pic>
        <p:nvPicPr>
          <p:cNvPr id="10246" name="Picture 6" descr="https://images.crafta.ua/collecting-items/0d8769e6df7d2ec06766a746547b8b6e"/>
          <p:cNvPicPr>
            <a:picLocks noChangeAspect="1" noChangeArrowheads="1"/>
          </p:cNvPicPr>
          <p:nvPr/>
        </p:nvPicPr>
        <p:blipFill>
          <a:blip r:embed="rId4" cstate="print"/>
          <a:srcRect l="11760" t="2444" r="44561" b="64557"/>
          <a:stretch>
            <a:fillRect/>
          </a:stretch>
        </p:blipFill>
        <p:spPr bwMode="auto">
          <a:xfrm>
            <a:off x="539552" y="3710645"/>
            <a:ext cx="1440160" cy="1944216"/>
          </a:xfrm>
          <a:prstGeom prst="rect">
            <a:avLst/>
          </a:prstGeom>
          <a:noFill/>
        </p:spPr>
      </p:pic>
      <p:pic>
        <p:nvPicPr>
          <p:cNvPr id="10244" name="Picture 4" descr="C:\Users\miro\Desktop\!!!!!!!\anatolii-dimarov-bil-i-gniv-kiiv-1974-photo-e7d4.jpg"/>
          <p:cNvPicPr>
            <a:picLocks noChangeAspect="1" noChangeArrowheads="1"/>
          </p:cNvPicPr>
          <p:nvPr/>
        </p:nvPicPr>
        <p:blipFill>
          <a:blip r:embed="rId5" cstate="print"/>
          <a:srcRect l="4086" r="6012" b="2300"/>
          <a:stretch>
            <a:fillRect/>
          </a:stretch>
        </p:blipFill>
        <p:spPr bwMode="auto">
          <a:xfrm>
            <a:off x="1259632" y="4769769"/>
            <a:ext cx="1359724" cy="1971599"/>
          </a:xfrm>
          <a:prstGeom prst="rect">
            <a:avLst/>
          </a:prstGeom>
          <a:noFill/>
        </p:spPr>
      </p:pic>
      <p:sp>
        <p:nvSpPr>
          <p:cNvPr id="9" name="Прямоугольник 8"/>
          <p:cNvSpPr/>
          <p:nvPr/>
        </p:nvSpPr>
        <p:spPr>
          <a:xfrm>
            <a:off x="2843808" y="5373216"/>
            <a:ext cx="5976664" cy="646331"/>
          </a:xfrm>
          <a:prstGeom prst="rect">
            <a:avLst/>
          </a:prstGeom>
        </p:spPr>
        <p:txBody>
          <a:bodyPr wrap="square">
            <a:spAutoFit/>
          </a:bodyPr>
          <a:lstStyle/>
          <a:p>
            <a:pPr indent="457200" algn="just"/>
            <a:r>
              <a:rPr lang="ru-RU" dirty="0" err="1" smtClean="0">
                <a:solidFill>
                  <a:srgbClr val="002060"/>
                </a:solidFill>
                <a:latin typeface="Times New Roman" pitchFamily="18" charset="0"/>
                <a:cs typeface="Times New Roman" pitchFamily="18" charset="0"/>
              </a:rPr>
              <a:t>Дімаров</a:t>
            </a:r>
            <a:r>
              <a:rPr lang="ru-RU" dirty="0" smtClean="0">
                <a:solidFill>
                  <a:srgbClr val="002060"/>
                </a:solidFill>
                <a:latin typeface="Times New Roman" pitchFamily="18" charset="0"/>
                <a:cs typeface="Times New Roman" pitchFamily="18" charset="0"/>
              </a:rPr>
              <a:t>, А. А. </a:t>
            </a:r>
            <a:r>
              <a:rPr lang="ru-RU" dirty="0" err="1" smtClean="0">
                <a:solidFill>
                  <a:srgbClr val="002060"/>
                </a:solidFill>
                <a:latin typeface="Times New Roman" pitchFamily="18" charset="0"/>
                <a:cs typeface="Times New Roman" pitchFamily="18" charset="0"/>
              </a:rPr>
              <a:t>Біль</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і</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гнів</a:t>
            </a:r>
            <a:r>
              <a:rPr lang="ru-RU" dirty="0" smtClean="0">
                <a:solidFill>
                  <a:srgbClr val="002060"/>
                </a:solidFill>
                <a:latin typeface="Times New Roman" pitchFamily="18" charset="0"/>
                <a:cs typeface="Times New Roman" pitchFamily="18" charset="0"/>
              </a:rPr>
              <a:t> [Текст] : роман / А. А. </a:t>
            </a:r>
            <a:r>
              <a:rPr lang="ru-RU" dirty="0" err="1" smtClean="0">
                <a:solidFill>
                  <a:srgbClr val="002060"/>
                </a:solidFill>
                <a:latin typeface="Times New Roman" pitchFamily="18" charset="0"/>
                <a:cs typeface="Times New Roman" pitchFamily="18" charset="0"/>
              </a:rPr>
              <a:t>Дімаров</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Рад. </a:t>
            </a:r>
            <a:r>
              <a:rPr lang="ru-RU" dirty="0" err="1" smtClean="0">
                <a:solidFill>
                  <a:srgbClr val="002060"/>
                </a:solidFill>
                <a:latin typeface="Times New Roman" pitchFamily="18" charset="0"/>
                <a:cs typeface="Times New Roman" pitchFamily="18" charset="0"/>
              </a:rPr>
              <a:t>письменник</a:t>
            </a:r>
            <a:r>
              <a:rPr lang="ru-RU" dirty="0" smtClean="0">
                <a:solidFill>
                  <a:srgbClr val="002060"/>
                </a:solidFill>
                <a:latin typeface="Times New Roman" pitchFamily="18" charset="0"/>
                <a:cs typeface="Times New Roman" pitchFamily="18" charset="0"/>
              </a:rPr>
              <a:t>, 1974. – 467 с.</a:t>
            </a:r>
            <a:endParaRPr lang="ru-RU" dirty="0">
              <a:solidFill>
                <a:srgbClr val="002060"/>
              </a:solidFill>
            </a:endParaRPr>
          </a:p>
        </p:txBody>
      </p:sp>
      <p:sp>
        <p:nvSpPr>
          <p:cNvPr id="10" name="Прямоугольник 9"/>
          <p:cNvSpPr/>
          <p:nvPr/>
        </p:nvSpPr>
        <p:spPr>
          <a:xfrm>
            <a:off x="2539543" y="3846439"/>
            <a:ext cx="6048672" cy="923330"/>
          </a:xfrm>
          <a:prstGeom prst="rect">
            <a:avLst/>
          </a:prstGeom>
        </p:spPr>
        <p:txBody>
          <a:bodyPr wrap="square">
            <a:spAutoFit/>
          </a:bodyPr>
          <a:lstStyle/>
          <a:p>
            <a:pPr indent="457200"/>
            <a:r>
              <a:rPr lang="ru-RU" dirty="0" err="1" smtClean="0">
                <a:solidFill>
                  <a:srgbClr val="002060"/>
                </a:solidFill>
                <a:latin typeface="Times New Roman" pitchFamily="18" charset="0"/>
                <a:cs typeface="Times New Roman" pitchFamily="18" charset="0"/>
              </a:rPr>
              <a:t>Збанацький</a:t>
            </a:r>
            <a:r>
              <a:rPr lang="ru-RU" dirty="0" smtClean="0">
                <a:solidFill>
                  <a:srgbClr val="002060"/>
                </a:solidFill>
                <a:latin typeface="Times New Roman" pitchFamily="18" charset="0"/>
                <a:cs typeface="Times New Roman" pitchFamily="18" charset="0"/>
              </a:rPr>
              <a:t>, Ю. О. Твори [Текст] : в 4 т. Т. 2. </a:t>
            </a:r>
            <a:r>
              <a:rPr lang="ru-RU" dirty="0" err="1" smtClean="0">
                <a:solidFill>
                  <a:srgbClr val="002060"/>
                </a:solidFill>
                <a:latin typeface="Times New Roman" pitchFamily="18" charset="0"/>
                <a:cs typeface="Times New Roman" pitchFamily="18" charset="0"/>
              </a:rPr>
              <a:t>Єдина</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повість</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Хвилі</a:t>
            </a:r>
            <a:r>
              <a:rPr lang="ru-RU" dirty="0" smtClean="0">
                <a:solidFill>
                  <a:srgbClr val="002060"/>
                </a:solidFill>
                <a:latin typeface="Times New Roman" pitchFamily="18" charset="0"/>
                <a:cs typeface="Times New Roman" pitchFamily="18" charset="0"/>
              </a:rPr>
              <a:t> : роман / Ю. О. </a:t>
            </a:r>
            <a:r>
              <a:rPr lang="ru-RU" dirty="0" err="1" smtClean="0">
                <a:solidFill>
                  <a:srgbClr val="002060"/>
                </a:solidFill>
                <a:latin typeface="Times New Roman" pitchFamily="18" charset="0"/>
                <a:cs typeface="Times New Roman" pitchFamily="18" charset="0"/>
              </a:rPr>
              <a:t>Збанацький</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Дніпро</a:t>
            </a:r>
            <a:r>
              <a:rPr lang="ru-RU" dirty="0" smtClean="0">
                <a:solidFill>
                  <a:srgbClr val="002060"/>
                </a:solidFill>
                <a:latin typeface="Times New Roman" pitchFamily="18" charset="0"/>
                <a:cs typeface="Times New Roman" pitchFamily="18" charset="0"/>
              </a:rPr>
              <a:t>, 1984. – 552 с.</a:t>
            </a:r>
            <a:endParaRPr lang="ru-RU" dirty="0">
              <a:solidFill>
                <a:srgbClr val="002060"/>
              </a:solidFill>
            </a:endParaRPr>
          </a:p>
        </p:txBody>
      </p:sp>
      <p:sp>
        <p:nvSpPr>
          <p:cNvPr id="11" name="Прямоугольник 10"/>
          <p:cNvSpPr/>
          <p:nvPr/>
        </p:nvSpPr>
        <p:spPr>
          <a:xfrm>
            <a:off x="2522953" y="2350621"/>
            <a:ext cx="6264696" cy="646331"/>
          </a:xfrm>
          <a:prstGeom prst="rect">
            <a:avLst/>
          </a:prstGeom>
        </p:spPr>
        <p:txBody>
          <a:bodyPr wrap="square">
            <a:spAutoFit/>
          </a:bodyPr>
          <a:lstStyle/>
          <a:p>
            <a:pPr lvl="0" indent="457200" algn="just" eaLnBrk="0" hangingPunct="0"/>
            <a:r>
              <a:rPr lang="ru-RU" dirty="0" smtClean="0">
                <a:solidFill>
                  <a:srgbClr val="002060"/>
                </a:solidFill>
                <a:latin typeface="Times New Roman" pitchFamily="18" charset="0"/>
                <a:cs typeface="Times New Roman" pitchFamily="18" charset="0"/>
              </a:rPr>
              <a:t>Гончар, О. Т. Людина </a:t>
            </a:r>
            <a:r>
              <a:rPr lang="ru-RU" dirty="0" err="1" smtClean="0">
                <a:solidFill>
                  <a:srgbClr val="002060"/>
                </a:solidFill>
                <a:latin typeface="Times New Roman" pitchFamily="18" charset="0"/>
                <a:cs typeface="Times New Roman" pitchFamily="18" charset="0"/>
              </a:rPr>
              <a:t>і</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зброя</a:t>
            </a:r>
            <a:r>
              <a:rPr lang="ru-RU" dirty="0" smtClean="0">
                <a:solidFill>
                  <a:srgbClr val="002060"/>
                </a:solidFill>
                <a:latin typeface="Times New Roman" pitchFamily="18" charset="0"/>
                <a:cs typeface="Times New Roman" pitchFamily="18" charset="0"/>
              </a:rPr>
              <a:t> [Текст] : роман / О. Т.  Гончар.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Молодь, 1978. – 336 с. : </a:t>
            </a:r>
            <a:r>
              <a:rPr lang="ru-RU" dirty="0" err="1" smtClean="0">
                <a:solidFill>
                  <a:srgbClr val="002060"/>
                </a:solidFill>
                <a:latin typeface="Times New Roman" pitchFamily="18" charset="0"/>
                <a:cs typeface="Times New Roman" pitchFamily="18" charset="0"/>
              </a:rPr>
              <a:t>портр</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Шк</a:t>
            </a:r>
            <a:r>
              <a:rPr lang="ru-RU" dirty="0" smtClean="0">
                <a:solidFill>
                  <a:srgbClr val="002060"/>
                </a:solidFill>
                <a:latin typeface="Times New Roman" pitchFamily="18" charset="0"/>
                <a:cs typeface="Times New Roman" pitchFamily="18" charset="0"/>
              </a:rPr>
              <a:t>. б-ка)</a:t>
            </a:r>
          </a:p>
        </p:txBody>
      </p:sp>
    </p:spTree>
  </p:cSld>
  <p:clrMapOvr>
    <a:masterClrMapping/>
  </p:clrMapOvr>
  <mc:AlternateContent xmlns:mc="http://schemas.openxmlformats.org/markup-compatibility/2006">
    <mc:Choice xmlns:p14="http://schemas.microsoft.com/office/powerpoint/2010/main" Requires="p14">
      <p:transition spd="slow" p14:dur="800" advClick="0" advTm="7000">
        <p:diamond/>
      </p:transition>
    </mc:Choice>
    <mc:Fallback>
      <p:transition spd="slow" advClick="0" advTm="7000">
        <p:diamon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3779912" y="188640"/>
            <a:ext cx="507605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Після трагічних подій на Майдані, обравши європейський вектор розвитку нашої країни, українці сьогодні захищають її незалежність і територіальну цілісність від російського агресора на Сході. На виставці представлена</a:t>
            </a:r>
            <a:r>
              <a:rPr kumimoji="0" lang="uk-UA"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література</a:t>
            </a:r>
            <a:r>
              <a:rPr kumimoji="0" lang="uk-UA"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присвячена воїнам-захисникам нашої суверенної держави. </a:t>
            </a:r>
            <a:endParaRPr lang="uk-UA" dirty="0" smtClean="0">
              <a:solidFill>
                <a:srgbClr val="002060"/>
              </a:solidFill>
              <a:latin typeface="Times New Roman" pitchFamily="18" charset="0"/>
              <a:ea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lang="uk-UA" dirty="0" smtClean="0">
                <a:solidFill>
                  <a:srgbClr val="002060"/>
                </a:solidFill>
                <a:latin typeface="Times New Roman" pitchFamily="18" charset="0"/>
                <a:ea typeface="Calibri" pitchFamily="34" charset="0"/>
                <a:cs typeface="Times New Roman" pitchFamily="18" charset="0"/>
              </a:rPr>
              <a:t>Ц</a:t>
            </a:r>
            <a:r>
              <a:rPr kumimoji="0" lang="uk-UA"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і </a:t>
            </a:r>
            <a:r>
              <a:rPr lang="uk-UA" dirty="0" smtClean="0">
                <a:solidFill>
                  <a:srgbClr val="002060"/>
                </a:solidFill>
                <a:latin typeface="Times New Roman" pitchFamily="18" charset="0"/>
                <a:ea typeface="Calibri" pitchFamily="34" charset="0"/>
                <a:cs typeface="Times New Roman" pitchFamily="18" charset="0"/>
              </a:rPr>
              <a:t>книги</a:t>
            </a:r>
            <a:r>
              <a:rPr kumimoji="0" lang="uk-UA"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повинен прочитати кожен сучасний українець, адже вони можуть слугувати для них яскравими прикладами  мужності, патріотизму та відваги.</a:t>
            </a:r>
            <a:endParaRPr kumimoji="0" lang="ru-RU" sz="1800" b="0" i="0" u="none" strike="noStrike" cap="none" normalizeH="0" baseline="0" dirty="0" smtClean="0">
              <a:ln>
                <a:noFill/>
              </a:ln>
              <a:solidFill>
                <a:srgbClr val="002060"/>
              </a:solidFill>
              <a:effectLst/>
              <a:latin typeface="Arial" pitchFamily="34" charset="0"/>
              <a:cs typeface="Arial" pitchFamily="34" charset="0"/>
            </a:endParaRPr>
          </a:p>
        </p:txBody>
      </p:sp>
      <p:sp>
        <p:nvSpPr>
          <p:cNvPr id="3" name="Прямоугольник 2"/>
          <p:cNvSpPr/>
          <p:nvPr/>
        </p:nvSpPr>
        <p:spPr>
          <a:xfrm>
            <a:off x="2905125" y="4724311"/>
            <a:ext cx="2286000" cy="646331"/>
          </a:xfrm>
          <a:prstGeom prst="rect">
            <a:avLst/>
          </a:prstGeom>
        </p:spPr>
        <p:txBody>
          <a:bodyPr>
            <a:spAutoFit/>
          </a:bodyPr>
          <a:lstStyle/>
          <a:p>
            <a:r>
              <a:rPr lang="uk-UA" dirty="0" smtClean="0">
                <a:solidFill>
                  <a:srgbClr val="1A0101"/>
                </a:solidFill>
                <a:latin typeface="Times New Roman" pitchFamily="18" charset="0"/>
                <a:ea typeface="Calibri" pitchFamily="34" charset="0"/>
                <a:cs typeface="Times New Roman" pitchFamily="18" charset="0"/>
              </a:rPr>
              <a:t/>
            </a:r>
            <a:br>
              <a:rPr lang="uk-UA" dirty="0" smtClean="0">
                <a:solidFill>
                  <a:srgbClr val="1A0101"/>
                </a:solidFill>
                <a:latin typeface="Times New Roman" pitchFamily="18" charset="0"/>
                <a:ea typeface="Calibri" pitchFamily="34" charset="0"/>
                <a:cs typeface="Times New Roman" pitchFamily="18" charset="0"/>
              </a:rPr>
            </a:br>
            <a:endParaRPr lang="ru-RU" dirty="0"/>
          </a:p>
        </p:txBody>
      </p:sp>
      <p:sp>
        <p:nvSpPr>
          <p:cNvPr id="4" name="Прямоугольник 3"/>
          <p:cNvSpPr/>
          <p:nvPr/>
        </p:nvSpPr>
        <p:spPr>
          <a:xfrm>
            <a:off x="3275856" y="3356992"/>
            <a:ext cx="2771784" cy="461665"/>
          </a:xfrm>
          <a:prstGeom prst="rect">
            <a:avLst/>
          </a:prstGeom>
        </p:spPr>
        <p:txBody>
          <a:bodyPr wrap="none">
            <a:spAutoFit/>
          </a:bodyPr>
          <a:lstStyle/>
          <a:p>
            <a:r>
              <a:rPr lang="uk-UA" sz="24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400" dirty="0">
              <a:latin typeface="Times New Roman" pitchFamily="18" charset="0"/>
              <a:cs typeface="Times New Roman" pitchFamily="18" charset="0"/>
            </a:endParaRPr>
          </a:p>
        </p:txBody>
      </p:sp>
      <p:pic>
        <p:nvPicPr>
          <p:cNvPr id="62465" name="Picture 1" descr="C:\Documents and Settings\Administrator\Рабочий стол\незалежність\images (16).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7544" y="404664"/>
            <a:ext cx="3096344" cy="2808312"/>
          </a:xfrm>
          <a:prstGeom prst="rect">
            <a:avLst/>
          </a:prstGeom>
          <a:noFill/>
        </p:spPr>
      </p:pic>
      <p:sp>
        <p:nvSpPr>
          <p:cNvPr id="6" name="Прямоугольник 5"/>
          <p:cNvSpPr/>
          <p:nvPr/>
        </p:nvSpPr>
        <p:spPr>
          <a:xfrm>
            <a:off x="2843808" y="5013176"/>
            <a:ext cx="5904656" cy="923330"/>
          </a:xfrm>
          <a:prstGeom prst="rect">
            <a:avLst/>
          </a:prstGeom>
        </p:spPr>
        <p:txBody>
          <a:bodyPr wrap="square">
            <a:spAutoFit/>
          </a:bodyPr>
          <a:lstStyle/>
          <a:p>
            <a:pPr indent="457200" algn="just"/>
            <a:r>
              <a:rPr lang="ru-RU" dirty="0" smtClean="0">
                <a:solidFill>
                  <a:srgbClr val="002060"/>
                </a:solidFill>
                <a:latin typeface="Times New Roman" pitchFamily="18" charset="0"/>
                <a:cs typeface="Times New Roman" pitchFamily="18" charset="0"/>
              </a:rPr>
              <a:t>Майдан. </a:t>
            </a:r>
            <a:r>
              <a:rPr lang="ru-RU" dirty="0" err="1" smtClean="0">
                <a:solidFill>
                  <a:srgbClr val="002060"/>
                </a:solidFill>
                <a:latin typeface="Times New Roman" pitchFamily="18" charset="0"/>
                <a:cs typeface="Times New Roman" pitchFamily="18" charset="0"/>
              </a:rPr>
              <a:t>Революція</a:t>
            </a:r>
            <a:r>
              <a:rPr lang="ru-RU" dirty="0" smtClean="0">
                <a:solidFill>
                  <a:srgbClr val="002060"/>
                </a:solidFill>
                <a:latin typeface="Times New Roman" pitchFamily="18" charset="0"/>
                <a:cs typeface="Times New Roman" pitchFamily="18" charset="0"/>
              </a:rPr>
              <a:t> духу [Текст] : </a:t>
            </a:r>
            <a:r>
              <a:rPr lang="ru-RU" dirty="0" err="1" smtClean="0">
                <a:solidFill>
                  <a:srgbClr val="002060"/>
                </a:solidFill>
                <a:latin typeface="Times New Roman" pitchFamily="18" charset="0"/>
                <a:cs typeface="Times New Roman" pitchFamily="18" charset="0"/>
              </a:rPr>
              <a:t>мистецько-культуролог</a:t>
            </a:r>
            <a:r>
              <a:rPr lang="ru-RU" dirty="0" smtClean="0">
                <a:solidFill>
                  <a:srgbClr val="002060"/>
                </a:solidFill>
                <a:latin typeface="Times New Roman" pitchFamily="18" charset="0"/>
                <a:cs typeface="Times New Roman" pitchFamily="18" charset="0"/>
              </a:rPr>
              <a:t>. проект / авт. </a:t>
            </a:r>
            <a:r>
              <a:rPr lang="ru-RU" dirty="0" err="1" smtClean="0">
                <a:solidFill>
                  <a:srgbClr val="002060"/>
                </a:solidFill>
                <a:latin typeface="Times New Roman" pitchFamily="18" charset="0"/>
                <a:cs typeface="Times New Roman" pitchFamily="18" charset="0"/>
              </a:rPr>
              <a:t>і</a:t>
            </a:r>
            <a:r>
              <a:rPr lang="ru-RU" dirty="0" smtClean="0">
                <a:solidFill>
                  <a:srgbClr val="002060"/>
                </a:solidFill>
                <a:latin typeface="Times New Roman" pitchFamily="18" charset="0"/>
                <a:cs typeface="Times New Roman" pitchFamily="18" charset="0"/>
              </a:rPr>
              <a:t> куратор проекту А. </a:t>
            </a:r>
            <a:r>
              <a:rPr lang="ru-RU" dirty="0" err="1" smtClean="0">
                <a:solidFill>
                  <a:srgbClr val="002060"/>
                </a:solidFill>
                <a:latin typeface="Times New Roman" pitchFamily="18" charset="0"/>
                <a:cs typeface="Times New Roman" pitchFamily="18" charset="0"/>
              </a:rPr>
              <a:t>Мухарський</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Наш формат, 2015. – 312 с.</a:t>
            </a:r>
            <a:endParaRPr lang="ru-RU" dirty="0">
              <a:solidFill>
                <a:srgbClr val="002060"/>
              </a:solidFill>
            </a:endParaRPr>
          </a:p>
        </p:txBody>
      </p:sp>
      <p:pic>
        <p:nvPicPr>
          <p:cNvPr id="9218" name="Picture 2" descr="C:\Users\miro\Desktop\!!!!!!!\pryvatnyj-schodennyk-majdan-vijna-702568.400x300.jpeg"/>
          <p:cNvPicPr>
            <a:picLocks noChangeAspect="1" noChangeArrowheads="1"/>
          </p:cNvPicPr>
          <p:nvPr/>
        </p:nvPicPr>
        <p:blipFill>
          <a:blip r:embed="rId3" cstate="print"/>
          <a:srcRect/>
          <a:stretch>
            <a:fillRect/>
          </a:stretch>
        </p:blipFill>
        <p:spPr bwMode="auto">
          <a:xfrm>
            <a:off x="251520" y="3573016"/>
            <a:ext cx="1512168" cy="2088232"/>
          </a:xfrm>
          <a:prstGeom prst="rect">
            <a:avLst/>
          </a:prstGeom>
          <a:noFill/>
        </p:spPr>
      </p:pic>
      <p:pic>
        <p:nvPicPr>
          <p:cNvPr id="9217" name="Picture 1" descr="C:\Users\miro\Desktop\!!!!!!!\majdan-revolyutsiya-duhu-701476.330x300.jpeg"/>
          <p:cNvPicPr>
            <a:picLocks noChangeAspect="1" noChangeArrowheads="1"/>
          </p:cNvPicPr>
          <p:nvPr/>
        </p:nvPicPr>
        <p:blipFill>
          <a:blip r:embed="rId4" cstate="print"/>
          <a:srcRect/>
          <a:stretch>
            <a:fillRect/>
          </a:stretch>
        </p:blipFill>
        <p:spPr bwMode="auto">
          <a:xfrm>
            <a:off x="1187624" y="4653136"/>
            <a:ext cx="1512168" cy="2086770"/>
          </a:xfrm>
          <a:prstGeom prst="rect">
            <a:avLst/>
          </a:prstGeom>
          <a:noFill/>
        </p:spPr>
      </p:pic>
      <p:sp>
        <p:nvSpPr>
          <p:cNvPr id="9" name="Прямоугольник 8"/>
          <p:cNvSpPr/>
          <p:nvPr/>
        </p:nvSpPr>
        <p:spPr>
          <a:xfrm>
            <a:off x="1979712" y="4005064"/>
            <a:ext cx="6696744" cy="646331"/>
          </a:xfrm>
          <a:prstGeom prst="rect">
            <a:avLst/>
          </a:prstGeom>
        </p:spPr>
        <p:txBody>
          <a:bodyPr wrap="square">
            <a:spAutoFit/>
          </a:bodyPr>
          <a:lstStyle/>
          <a:p>
            <a:pPr indent="457200" algn="just"/>
            <a:r>
              <a:rPr lang="ru-RU" dirty="0" err="1" smtClean="0">
                <a:solidFill>
                  <a:srgbClr val="002060"/>
                </a:solidFill>
                <a:latin typeface="Times New Roman" pitchFamily="18" charset="0"/>
                <a:cs typeface="Times New Roman" pitchFamily="18" charset="0"/>
              </a:rPr>
              <a:t>Матіос</a:t>
            </a:r>
            <a:r>
              <a:rPr lang="ru-RU" dirty="0" smtClean="0">
                <a:solidFill>
                  <a:srgbClr val="002060"/>
                </a:solidFill>
                <a:latin typeface="Times New Roman" pitchFamily="18" charset="0"/>
                <a:cs typeface="Times New Roman" pitchFamily="18" charset="0"/>
              </a:rPr>
              <a:t>, М. </a:t>
            </a:r>
            <a:r>
              <a:rPr lang="ru-RU" dirty="0" err="1" smtClean="0">
                <a:solidFill>
                  <a:srgbClr val="002060"/>
                </a:solidFill>
                <a:latin typeface="Times New Roman" pitchFamily="18" charset="0"/>
                <a:cs typeface="Times New Roman" pitchFamily="18" charset="0"/>
              </a:rPr>
              <a:t>Приватний</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щоденник</a:t>
            </a:r>
            <a:r>
              <a:rPr lang="ru-RU" dirty="0" smtClean="0">
                <a:solidFill>
                  <a:srgbClr val="002060"/>
                </a:solidFill>
                <a:latin typeface="Times New Roman" pitchFamily="18" charset="0"/>
                <a:cs typeface="Times New Roman" pitchFamily="18" charset="0"/>
              </a:rPr>
              <a:t>. Майдан. </a:t>
            </a:r>
            <a:r>
              <a:rPr lang="ru-RU" dirty="0" err="1" smtClean="0">
                <a:solidFill>
                  <a:srgbClr val="002060"/>
                </a:solidFill>
                <a:latin typeface="Times New Roman" pitchFamily="18" charset="0"/>
                <a:cs typeface="Times New Roman" pitchFamily="18" charset="0"/>
              </a:rPr>
              <a:t>Війна</a:t>
            </a:r>
            <a:r>
              <a:rPr lang="ru-RU" dirty="0" smtClean="0">
                <a:solidFill>
                  <a:srgbClr val="002060"/>
                </a:solidFill>
                <a:latin typeface="Times New Roman" pitchFamily="18" charset="0"/>
                <a:cs typeface="Times New Roman" pitchFamily="18" charset="0"/>
              </a:rPr>
              <a:t>... [Текст] / М. </a:t>
            </a:r>
            <a:r>
              <a:rPr lang="ru-RU" dirty="0" err="1" smtClean="0">
                <a:solidFill>
                  <a:srgbClr val="002060"/>
                </a:solidFill>
                <a:latin typeface="Times New Roman" pitchFamily="18" charset="0"/>
                <a:cs typeface="Times New Roman" pitchFamily="18" charset="0"/>
              </a:rPr>
              <a:t>Матіос</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Львів</a:t>
            </a:r>
            <a:r>
              <a:rPr lang="ru-RU" dirty="0" smtClean="0">
                <a:solidFill>
                  <a:srgbClr val="002060"/>
                </a:solidFill>
                <a:latin typeface="Times New Roman" pitchFamily="18" charset="0"/>
                <a:cs typeface="Times New Roman" pitchFamily="18" charset="0"/>
              </a:rPr>
              <a:t> : ЛА „</a:t>
            </a:r>
            <a:r>
              <a:rPr lang="ru-RU" dirty="0" err="1" smtClean="0">
                <a:solidFill>
                  <a:srgbClr val="002060"/>
                </a:solidFill>
                <a:latin typeface="Times New Roman" pitchFamily="18" charset="0"/>
                <a:cs typeface="Times New Roman" pitchFamily="18" charset="0"/>
              </a:rPr>
              <a:t>Піраміда</a:t>
            </a:r>
            <a:r>
              <a:rPr lang="ru-RU" dirty="0" smtClean="0">
                <a:solidFill>
                  <a:srgbClr val="002060"/>
                </a:solidFill>
                <a:latin typeface="Times New Roman" pitchFamily="18" charset="0"/>
                <a:cs typeface="Times New Roman" pitchFamily="18" charset="0"/>
              </a:rPr>
              <a:t>”, 2015. – 354 с.</a:t>
            </a:r>
            <a:endParaRPr lang="ru-RU"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9000">
        <p:diamond/>
      </p:transition>
    </mc:Choice>
    <mc:Fallback>
      <p:transition spd="slow" advClick="0" advTm="9000">
        <p:diamon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5" name="Прямоугольник 4"/>
          <p:cNvSpPr/>
          <p:nvPr/>
        </p:nvSpPr>
        <p:spPr>
          <a:xfrm>
            <a:off x="3131840" y="549551"/>
            <a:ext cx="3201774" cy="523220"/>
          </a:xfrm>
          <a:prstGeom prst="rect">
            <a:avLst/>
          </a:prstGeom>
        </p:spPr>
        <p:txBody>
          <a:bodyPr wrap="none">
            <a:spAutoFit/>
          </a:bodyPr>
          <a:lstStyle/>
          <a:p>
            <a:r>
              <a:rPr lang="uk-UA" sz="28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800" dirty="0">
              <a:latin typeface="Times New Roman" pitchFamily="18" charset="0"/>
              <a:cs typeface="Times New Roman" pitchFamily="18" charset="0"/>
            </a:endParaRPr>
          </a:p>
        </p:txBody>
      </p:sp>
      <p:sp>
        <p:nvSpPr>
          <p:cNvPr id="6" name="Прямоугольник 5"/>
          <p:cNvSpPr/>
          <p:nvPr/>
        </p:nvSpPr>
        <p:spPr>
          <a:xfrm>
            <a:off x="1907704" y="1484784"/>
            <a:ext cx="6768752" cy="646331"/>
          </a:xfrm>
          <a:prstGeom prst="rect">
            <a:avLst/>
          </a:prstGeom>
        </p:spPr>
        <p:txBody>
          <a:bodyPr wrap="square">
            <a:spAutoFit/>
          </a:bodyPr>
          <a:lstStyle/>
          <a:p>
            <a:pPr indent="457200" algn="just"/>
            <a:r>
              <a:rPr lang="ru-RU" dirty="0" err="1" smtClean="0">
                <a:solidFill>
                  <a:srgbClr val="002060"/>
                </a:solidFill>
                <a:latin typeface="Times New Roman" pitchFamily="18" charset="0"/>
                <a:cs typeface="Times New Roman" pitchFamily="18" charset="0"/>
              </a:rPr>
              <a:t>Вітер</a:t>
            </a:r>
            <a:r>
              <a:rPr lang="ru-RU" dirty="0" smtClean="0">
                <a:solidFill>
                  <a:srgbClr val="002060"/>
                </a:solidFill>
                <a:latin typeface="Times New Roman" pitchFamily="18" charset="0"/>
                <a:cs typeface="Times New Roman" pitchFamily="18" charset="0"/>
              </a:rPr>
              <a:t>, М. </a:t>
            </a:r>
            <a:r>
              <a:rPr lang="ru-RU" dirty="0" err="1" smtClean="0">
                <a:solidFill>
                  <a:srgbClr val="002060"/>
                </a:solidFill>
                <a:latin typeface="Times New Roman" pitchFamily="18" charset="0"/>
                <a:cs typeface="Times New Roman" pitchFamily="18" charset="0"/>
              </a:rPr>
              <a:t>Літопис</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Революції</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Гідності</a:t>
            </a:r>
            <a:r>
              <a:rPr lang="ru-RU" dirty="0" smtClean="0">
                <a:solidFill>
                  <a:srgbClr val="002060"/>
                </a:solidFill>
                <a:latin typeface="Times New Roman" pitchFamily="18" charset="0"/>
                <a:cs typeface="Times New Roman" pitchFamily="18" charset="0"/>
              </a:rPr>
              <a:t> [Текст] / М. </a:t>
            </a:r>
            <a:r>
              <a:rPr lang="ru-RU" dirty="0" err="1" smtClean="0">
                <a:solidFill>
                  <a:srgbClr val="002060"/>
                </a:solidFill>
                <a:latin typeface="Times New Roman" pitchFamily="18" charset="0"/>
                <a:cs typeface="Times New Roman" pitchFamily="18" charset="0"/>
              </a:rPr>
              <a:t>Вітер</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Львів</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Піраміда</a:t>
            </a:r>
            <a:r>
              <a:rPr lang="ru-RU" dirty="0" smtClean="0">
                <a:solidFill>
                  <a:srgbClr val="002060"/>
                </a:solidFill>
                <a:latin typeface="Times New Roman" pitchFamily="18" charset="0"/>
                <a:cs typeface="Times New Roman" pitchFamily="18" charset="0"/>
              </a:rPr>
              <a:t>, 2017. – 279 с. </a:t>
            </a:r>
          </a:p>
        </p:txBody>
      </p:sp>
      <p:pic>
        <p:nvPicPr>
          <p:cNvPr id="8193" name="Picture 1" descr="C:\Users\miro\Desktop\!!!!!!!\img552_1_7.jpg"/>
          <p:cNvPicPr>
            <a:picLocks noChangeAspect="1" noChangeArrowheads="1"/>
          </p:cNvPicPr>
          <p:nvPr/>
        </p:nvPicPr>
        <p:blipFill>
          <a:blip r:embed="rId2" cstate="print"/>
          <a:srcRect/>
          <a:stretch>
            <a:fillRect/>
          </a:stretch>
        </p:blipFill>
        <p:spPr bwMode="auto">
          <a:xfrm>
            <a:off x="179512" y="1340768"/>
            <a:ext cx="1512168" cy="2146670"/>
          </a:xfrm>
          <a:prstGeom prst="rect">
            <a:avLst/>
          </a:prstGeom>
          <a:noFill/>
        </p:spPr>
      </p:pic>
      <p:pic>
        <p:nvPicPr>
          <p:cNvPr id="8194" name="Picture 2" descr="C:\Users\miro\Desktop\!!!!!!!\unnamed (1).jpg"/>
          <p:cNvPicPr>
            <a:picLocks noChangeAspect="1" noChangeArrowheads="1"/>
          </p:cNvPicPr>
          <p:nvPr/>
        </p:nvPicPr>
        <p:blipFill>
          <a:blip r:embed="rId3" cstate="print"/>
          <a:srcRect/>
          <a:stretch>
            <a:fillRect/>
          </a:stretch>
        </p:blipFill>
        <p:spPr bwMode="auto">
          <a:xfrm>
            <a:off x="539552" y="2276872"/>
            <a:ext cx="1512168" cy="2088232"/>
          </a:xfrm>
          <a:prstGeom prst="rect">
            <a:avLst/>
          </a:prstGeom>
          <a:noFill/>
        </p:spPr>
      </p:pic>
      <p:pic>
        <p:nvPicPr>
          <p:cNvPr id="8195" name="Picture 3" descr="C:\Users\miro\Desktop\!!!!!!!\25961962._UY630_SR1200,630_.jpg"/>
          <p:cNvPicPr>
            <a:picLocks noChangeAspect="1" noChangeArrowheads="1"/>
          </p:cNvPicPr>
          <p:nvPr/>
        </p:nvPicPr>
        <p:blipFill>
          <a:blip r:embed="rId4" cstate="print"/>
          <a:srcRect l="33061" r="32919"/>
          <a:stretch>
            <a:fillRect/>
          </a:stretch>
        </p:blipFill>
        <p:spPr bwMode="auto">
          <a:xfrm>
            <a:off x="683568" y="3501008"/>
            <a:ext cx="1539798" cy="2088232"/>
          </a:xfrm>
          <a:prstGeom prst="rect">
            <a:avLst/>
          </a:prstGeom>
          <a:noFill/>
        </p:spPr>
      </p:pic>
      <p:pic>
        <p:nvPicPr>
          <p:cNvPr id="8196" name="Picture 4" descr="C:\Users\miro\Desktop\!!!!!!!\2462.jpg"/>
          <p:cNvPicPr>
            <a:picLocks noChangeAspect="1" noChangeArrowheads="1"/>
          </p:cNvPicPr>
          <p:nvPr/>
        </p:nvPicPr>
        <p:blipFill>
          <a:blip r:embed="rId5" cstate="print"/>
          <a:srcRect t="9385"/>
          <a:stretch>
            <a:fillRect/>
          </a:stretch>
        </p:blipFill>
        <p:spPr bwMode="auto">
          <a:xfrm>
            <a:off x="1115616" y="4653136"/>
            <a:ext cx="1512168" cy="2016224"/>
          </a:xfrm>
          <a:prstGeom prst="rect">
            <a:avLst/>
          </a:prstGeom>
          <a:noFill/>
        </p:spPr>
      </p:pic>
      <p:sp>
        <p:nvSpPr>
          <p:cNvPr id="8" name="Прямоугольник 7"/>
          <p:cNvSpPr/>
          <p:nvPr/>
        </p:nvSpPr>
        <p:spPr>
          <a:xfrm>
            <a:off x="2699792" y="4869160"/>
            <a:ext cx="6120680" cy="1200329"/>
          </a:xfrm>
          <a:prstGeom prst="rect">
            <a:avLst/>
          </a:prstGeom>
        </p:spPr>
        <p:txBody>
          <a:bodyPr wrap="square">
            <a:spAutoFit/>
          </a:bodyPr>
          <a:lstStyle/>
          <a:p>
            <a:pPr indent="457200" algn="just"/>
            <a:r>
              <a:rPr lang="ru-RU" dirty="0" err="1" smtClean="0">
                <a:solidFill>
                  <a:srgbClr val="002060"/>
                </a:solidFill>
                <a:latin typeface="Times New Roman" pitchFamily="18" charset="0"/>
                <a:cs typeface="Times New Roman" pitchFamily="18" charset="0"/>
              </a:rPr>
              <a:t>Аваков</a:t>
            </a:r>
            <a:r>
              <a:rPr lang="ru-RU" dirty="0" smtClean="0">
                <a:solidFill>
                  <a:srgbClr val="002060"/>
                </a:solidFill>
                <a:latin typeface="Times New Roman" pitchFamily="18" charset="0"/>
                <a:cs typeface="Times New Roman" pitchFamily="18" charset="0"/>
              </a:rPr>
              <a:t>, А. Б. </a:t>
            </a:r>
            <a:r>
              <a:rPr lang="ru-RU" dirty="0" err="1" smtClean="0">
                <a:solidFill>
                  <a:srgbClr val="002060"/>
                </a:solidFill>
                <a:latin typeface="Times New Roman" pitchFamily="18" charset="0"/>
                <a:cs typeface="Times New Roman" pitchFamily="18" charset="0"/>
              </a:rPr>
              <a:t>Зелений</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зошит</a:t>
            </a:r>
            <a:r>
              <a:rPr lang="ru-RU" dirty="0" smtClean="0">
                <a:solidFill>
                  <a:srgbClr val="002060"/>
                </a:solidFill>
                <a:latin typeface="Times New Roman" pitchFamily="18" charset="0"/>
                <a:cs typeface="Times New Roman" pitchFamily="18" charset="0"/>
              </a:rPr>
              <a:t> [Текст] : </a:t>
            </a:r>
            <a:r>
              <a:rPr lang="ru-RU" dirty="0" err="1" smtClean="0">
                <a:solidFill>
                  <a:srgbClr val="002060"/>
                </a:solidFill>
                <a:latin typeface="Times New Roman" pitchFamily="18" charset="0"/>
                <a:cs typeface="Times New Roman" pitchFamily="18" charset="0"/>
              </a:rPr>
              <a:t>зб</a:t>
            </a:r>
            <a:r>
              <a:rPr lang="ru-RU" dirty="0" smtClean="0">
                <a:solidFill>
                  <a:srgbClr val="002060"/>
                </a:solidFill>
                <a:latin typeface="Times New Roman" pitchFamily="18" charset="0"/>
                <a:cs typeface="Times New Roman" pitchFamily="18" charset="0"/>
              </a:rPr>
              <a:t>. ст. / А. Б. </a:t>
            </a:r>
            <a:r>
              <a:rPr lang="ru-RU" dirty="0" err="1" smtClean="0">
                <a:solidFill>
                  <a:srgbClr val="002060"/>
                </a:solidFill>
                <a:latin typeface="Times New Roman" pitchFamily="18" charset="0"/>
                <a:cs typeface="Times New Roman" pitchFamily="18" charset="0"/>
              </a:rPr>
              <a:t>Аваков</a:t>
            </a:r>
            <a:r>
              <a:rPr lang="ru-RU" dirty="0" smtClean="0">
                <a:solidFill>
                  <a:srgbClr val="002060"/>
                </a:solidFill>
                <a:latin typeface="Times New Roman" pitchFamily="18" charset="0"/>
                <a:cs typeface="Times New Roman" pitchFamily="18" charset="0"/>
              </a:rPr>
              <a:t> ; пер. на </a:t>
            </a:r>
            <a:r>
              <a:rPr lang="ru-RU" dirty="0" err="1" smtClean="0">
                <a:solidFill>
                  <a:srgbClr val="002060"/>
                </a:solidFill>
                <a:latin typeface="Times New Roman" pitchFamily="18" charset="0"/>
                <a:cs typeface="Times New Roman" pitchFamily="18" charset="0"/>
              </a:rPr>
              <a:t>укр</a:t>
            </a:r>
            <a:r>
              <a:rPr lang="ru-RU" dirty="0" smtClean="0">
                <a:solidFill>
                  <a:srgbClr val="002060"/>
                </a:solidFill>
                <a:latin typeface="Times New Roman" pitchFamily="18" charset="0"/>
                <a:cs typeface="Times New Roman" pitchFamily="18" charset="0"/>
              </a:rPr>
              <a:t>. м.: Л. А. </a:t>
            </a:r>
            <a:r>
              <a:rPr lang="ru-RU" dirty="0" err="1" smtClean="0">
                <a:solidFill>
                  <a:srgbClr val="002060"/>
                </a:solidFill>
                <a:latin typeface="Times New Roman" pitchFamily="18" charset="0"/>
                <a:cs typeface="Times New Roman" pitchFamily="18" charset="0"/>
              </a:rPr>
              <a:t>Логвиненка</a:t>
            </a:r>
            <a:r>
              <a:rPr lang="ru-RU" dirty="0" smtClean="0">
                <a:solidFill>
                  <a:srgbClr val="002060"/>
                </a:solidFill>
                <a:latin typeface="Times New Roman" pitchFamily="18" charset="0"/>
                <a:cs typeface="Times New Roman" pitchFamily="18" charset="0"/>
              </a:rPr>
              <a:t>, В. М. </a:t>
            </a:r>
            <a:r>
              <a:rPr lang="ru-RU" dirty="0" err="1" smtClean="0">
                <a:solidFill>
                  <a:srgbClr val="002060"/>
                </a:solidFill>
                <a:latin typeface="Times New Roman" pitchFamily="18" charset="0"/>
                <a:cs typeface="Times New Roman" pitchFamily="18" charset="0"/>
              </a:rPr>
              <a:t>Верховеня</a:t>
            </a:r>
            <a:r>
              <a:rPr lang="ru-RU" dirty="0" smtClean="0">
                <a:solidFill>
                  <a:srgbClr val="002060"/>
                </a:solidFill>
                <a:latin typeface="Times New Roman" pitchFamily="18" charset="0"/>
                <a:cs typeface="Times New Roman" pitchFamily="18" charset="0"/>
              </a:rPr>
              <a:t> ; ред. Н. Б. </a:t>
            </a:r>
            <a:r>
              <a:rPr lang="ru-RU" dirty="0" err="1" smtClean="0">
                <a:solidFill>
                  <a:srgbClr val="002060"/>
                </a:solidFill>
                <a:latin typeface="Times New Roman" pitchFamily="18" charset="0"/>
                <a:cs typeface="Times New Roman" pitchFamily="18" charset="0"/>
              </a:rPr>
              <a:t>Статівко</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худож</a:t>
            </a:r>
            <a:r>
              <a:rPr lang="ru-RU" dirty="0" smtClean="0">
                <a:solidFill>
                  <a:srgbClr val="002060"/>
                </a:solidFill>
                <a:latin typeface="Times New Roman" pitchFamily="18" charset="0"/>
                <a:cs typeface="Times New Roman" pitchFamily="18" charset="0"/>
              </a:rPr>
              <a:t>. М. С. </a:t>
            </a:r>
            <a:r>
              <a:rPr lang="ru-RU" dirty="0" err="1" smtClean="0">
                <a:solidFill>
                  <a:srgbClr val="002060"/>
                </a:solidFill>
                <a:latin typeface="Times New Roman" pitchFamily="18" charset="0"/>
                <a:cs typeface="Times New Roman" pitchFamily="18" charset="0"/>
              </a:rPr>
              <a:t>Мендор</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Харків</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Фоліо</a:t>
            </a:r>
            <a:r>
              <a:rPr lang="ru-RU" dirty="0" smtClean="0">
                <a:solidFill>
                  <a:srgbClr val="002060"/>
                </a:solidFill>
                <a:latin typeface="Times New Roman" pitchFamily="18" charset="0"/>
                <a:cs typeface="Times New Roman" pitchFamily="18" charset="0"/>
              </a:rPr>
              <a:t>, 2018. – 154 с. </a:t>
            </a:r>
            <a:endParaRPr lang="ru-RU" dirty="0">
              <a:solidFill>
                <a:srgbClr val="002060"/>
              </a:solidFill>
              <a:latin typeface="Times New Roman" pitchFamily="18" charset="0"/>
              <a:cs typeface="Times New Roman" pitchFamily="18" charset="0"/>
            </a:endParaRPr>
          </a:p>
        </p:txBody>
      </p:sp>
      <p:sp>
        <p:nvSpPr>
          <p:cNvPr id="9" name="Прямоугольник 8"/>
          <p:cNvSpPr/>
          <p:nvPr/>
        </p:nvSpPr>
        <p:spPr>
          <a:xfrm>
            <a:off x="2483768" y="3645024"/>
            <a:ext cx="6264696" cy="923330"/>
          </a:xfrm>
          <a:prstGeom prst="rect">
            <a:avLst/>
          </a:prstGeom>
        </p:spPr>
        <p:txBody>
          <a:bodyPr wrap="square">
            <a:spAutoFit/>
          </a:bodyPr>
          <a:lstStyle/>
          <a:p>
            <a:pPr indent="457200" algn="just"/>
            <a:r>
              <a:rPr lang="ru-RU" dirty="0" smtClean="0">
                <a:solidFill>
                  <a:srgbClr val="002060"/>
                </a:solidFill>
                <a:latin typeface="Times New Roman" pitchFamily="18" charset="0"/>
                <a:cs typeface="Times New Roman" pitchFamily="18" charset="0"/>
              </a:rPr>
              <a:t> Ткач, Н. «Разом – сила»: риторика </a:t>
            </a:r>
            <a:r>
              <a:rPr lang="ru-RU" dirty="0" err="1" smtClean="0">
                <a:solidFill>
                  <a:srgbClr val="002060"/>
                </a:solidFill>
                <a:latin typeface="Times New Roman" pitchFamily="18" charset="0"/>
                <a:cs typeface="Times New Roman" pitchFamily="18" charset="0"/>
              </a:rPr>
              <a:t>українського</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спротиву</a:t>
            </a:r>
            <a:r>
              <a:rPr lang="ru-RU" dirty="0" smtClean="0">
                <a:solidFill>
                  <a:srgbClr val="002060"/>
                </a:solidFill>
                <a:latin typeface="Times New Roman" pitchFamily="18" charset="0"/>
                <a:cs typeface="Times New Roman" pitchFamily="18" charset="0"/>
              </a:rPr>
              <a:t> [Текст] : </a:t>
            </a:r>
            <a:r>
              <a:rPr lang="ru-RU" dirty="0" err="1" smtClean="0">
                <a:solidFill>
                  <a:srgbClr val="002060"/>
                </a:solidFill>
                <a:latin typeface="Times New Roman" pitchFamily="18" charset="0"/>
                <a:cs typeface="Times New Roman" pitchFamily="18" charset="0"/>
              </a:rPr>
              <a:t>соціолінгвіст</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есеї</a:t>
            </a:r>
            <a:r>
              <a:rPr lang="ru-RU" dirty="0" smtClean="0">
                <a:solidFill>
                  <a:srgbClr val="002060"/>
                </a:solidFill>
                <a:latin typeface="Times New Roman" pitchFamily="18" charset="0"/>
                <a:cs typeface="Times New Roman" pitchFamily="18" charset="0"/>
              </a:rPr>
              <a:t> / Н. </a:t>
            </a:r>
            <a:r>
              <a:rPr lang="ru-RU" dirty="0" err="1" smtClean="0">
                <a:solidFill>
                  <a:srgbClr val="002060"/>
                </a:solidFill>
                <a:latin typeface="Times New Roman" pitchFamily="18" charset="0"/>
                <a:cs typeface="Times New Roman" pitchFamily="18" charset="0"/>
              </a:rPr>
              <a:t>Трач</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Кліо</a:t>
            </a:r>
            <a:r>
              <a:rPr lang="ru-RU" dirty="0" smtClean="0">
                <a:solidFill>
                  <a:srgbClr val="002060"/>
                </a:solidFill>
                <a:latin typeface="Times New Roman" pitchFamily="18" charset="0"/>
                <a:cs typeface="Times New Roman" pitchFamily="18" charset="0"/>
              </a:rPr>
              <a:t>, 2015. – 142 с. : </a:t>
            </a:r>
            <a:r>
              <a:rPr lang="ru-RU" dirty="0" err="1" smtClean="0">
                <a:solidFill>
                  <a:srgbClr val="002060"/>
                </a:solidFill>
                <a:latin typeface="Times New Roman" pitchFamily="18" charset="0"/>
                <a:cs typeface="Times New Roman" pitchFamily="18" charset="0"/>
              </a:rPr>
              <a:t>іл</a:t>
            </a:r>
            <a:r>
              <a:rPr lang="ru-RU" dirty="0" smtClean="0">
                <a:solidFill>
                  <a:srgbClr val="002060"/>
                </a:solidFill>
                <a:latin typeface="Times New Roman" pitchFamily="18" charset="0"/>
                <a:cs typeface="Times New Roman" pitchFamily="18" charset="0"/>
              </a:rPr>
              <a:t>.</a:t>
            </a:r>
          </a:p>
        </p:txBody>
      </p:sp>
      <p:sp>
        <p:nvSpPr>
          <p:cNvPr id="10" name="Прямоугольник 9"/>
          <p:cNvSpPr/>
          <p:nvPr/>
        </p:nvSpPr>
        <p:spPr>
          <a:xfrm>
            <a:off x="2195736" y="2348880"/>
            <a:ext cx="6552728" cy="923330"/>
          </a:xfrm>
          <a:prstGeom prst="rect">
            <a:avLst/>
          </a:prstGeom>
        </p:spPr>
        <p:txBody>
          <a:bodyPr wrap="square">
            <a:spAutoFit/>
          </a:bodyPr>
          <a:lstStyle/>
          <a:p>
            <a:pPr indent="457200" algn="just"/>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Капранови</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брати</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псевдонім</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Капранова</a:t>
            </a:r>
            <a:r>
              <a:rPr lang="ru-RU" dirty="0" smtClean="0">
                <a:solidFill>
                  <a:srgbClr val="002060"/>
                </a:solidFill>
                <a:latin typeface="Times New Roman" pitchFamily="18" charset="0"/>
                <a:cs typeface="Times New Roman" pitchFamily="18" charset="0"/>
              </a:rPr>
              <a:t> Д. В., </a:t>
            </a:r>
            <a:r>
              <a:rPr lang="ru-RU" dirty="0" err="1" smtClean="0">
                <a:solidFill>
                  <a:srgbClr val="002060"/>
                </a:solidFill>
                <a:latin typeface="Times New Roman" pitchFamily="18" charset="0"/>
                <a:cs typeface="Times New Roman" pitchFamily="18" charset="0"/>
              </a:rPr>
              <a:t>Капранова</a:t>
            </a:r>
            <a:r>
              <a:rPr lang="ru-RU" dirty="0" smtClean="0">
                <a:solidFill>
                  <a:srgbClr val="002060"/>
                </a:solidFill>
                <a:latin typeface="Times New Roman" pitchFamily="18" charset="0"/>
                <a:cs typeface="Times New Roman" pitchFamily="18" charset="0"/>
              </a:rPr>
              <a:t> В. В.).  Майдан. </a:t>
            </a:r>
            <a:r>
              <a:rPr lang="ru-RU" dirty="0" err="1" smtClean="0">
                <a:solidFill>
                  <a:srgbClr val="002060"/>
                </a:solidFill>
                <a:latin typeface="Times New Roman" pitchFamily="18" charset="0"/>
                <a:cs typeface="Times New Roman" pitchFamily="18" charset="0"/>
              </a:rPr>
              <a:t>Таємні</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файли</a:t>
            </a:r>
            <a:r>
              <a:rPr lang="ru-RU" dirty="0" smtClean="0">
                <a:solidFill>
                  <a:srgbClr val="002060"/>
                </a:solidFill>
                <a:latin typeface="Times New Roman" pitchFamily="18" charset="0"/>
                <a:cs typeface="Times New Roman" pitchFamily="18" charset="0"/>
              </a:rPr>
              <a:t> [Текст] / </a:t>
            </a:r>
            <a:r>
              <a:rPr lang="ru-RU" dirty="0" err="1" smtClean="0">
                <a:solidFill>
                  <a:srgbClr val="002060"/>
                </a:solidFill>
                <a:latin typeface="Times New Roman" pitchFamily="18" charset="0"/>
                <a:cs typeface="Times New Roman" pitchFamily="18" charset="0"/>
              </a:rPr>
              <a:t>Брати</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Капранови</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Нора-Друк</a:t>
            </a:r>
            <a:r>
              <a:rPr lang="ru-RU" dirty="0" smtClean="0">
                <a:solidFill>
                  <a:srgbClr val="002060"/>
                </a:solidFill>
                <a:latin typeface="Times New Roman" pitchFamily="18" charset="0"/>
                <a:cs typeface="Times New Roman" pitchFamily="18" charset="0"/>
              </a:rPr>
              <a:t>, 2017. – 317 с. </a:t>
            </a:r>
          </a:p>
        </p:txBody>
      </p:sp>
    </p:spTree>
  </p:cSld>
  <p:clrMapOvr>
    <a:masterClrMapping/>
  </p:clrMapOvr>
  <mc:AlternateContent xmlns:mc="http://schemas.openxmlformats.org/markup-compatibility/2006">
    <mc:Choice xmlns:p14="http://schemas.microsoft.com/office/powerpoint/2010/main" Requires="p14">
      <p:transition spd="slow" p14:dur="800" advClick="0" advTm="7000">
        <p:diamond/>
      </p:transition>
    </mc:Choice>
    <mc:Fallback>
      <p:transition spd="slow" advClick="0" advTm="7000">
        <p:diamon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pic>
        <p:nvPicPr>
          <p:cNvPr id="12" name="Picture 4" descr="maxresdefault (3)"/>
          <p:cNvPicPr>
            <a:picLocks noChangeAspect="1" noChangeArrowheads="1"/>
          </p:cNvPicPr>
          <p:nvPr/>
        </p:nvPicPr>
        <p:blipFill>
          <a:blip r:embed="rId2" cstate="print"/>
          <a:srcRect/>
          <a:stretch>
            <a:fillRect/>
          </a:stretch>
        </p:blipFill>
        <p:spPr bwMode="auto">
          <a:xfrm>
            <a:off x="179512" y="2996952"/>
            <a:ext cx="8856984"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Прямоугольник 9"/>
          <p:cNvSpPr/>
          <p:nvPr/>
        </p:nvSpPr>
        <p:spPr>
          <a:xfrm>
            <a:off x="5508104" y="260648"/>
            <a:ext cx="3384376" cy="1015663"/>
          </a:xfrm>
          <a:prstGeom prst="rect">
            <a:avLst/>
          </a:prstGeom>
        </p:spPr>
        <p:txBody>
          <a:bodyPr wrap="square">
            <a:spAutoFit/>
          </a:bodyPr>
          <a:lstStyle/>
          <a:p>
            <a:pPr algn="ctr"/>
            <a:r>
              <a:rPr lang="uk-UA" sz="2000" b="1" i="1" dirty="0" smtClean="0">
                <a:solidFill>
                  <a:srgbClr val="002060"/>
                </a:solidFill>
                <a:latin typeface="Times New Roman" pitchFamily="18" charset="0"/>
                <a:cs typeface="Times New Roman" pitchFamily="18" charset="0"/>
              </a:rPr>
              <a:t>«Кохаю край наш дорогий, </a:t>
            </a:r>
          </a:p>
          <a:p>
            <a:pPr algn="ctr"/>
            <a:r>
              <a:rPr lang="uk-UA" sz="2000" b="1" i="1" dirty="0" smtClean="0">
                <a:solidFill>
                  <a:srgbClr val="002060"/>
                </a:solidFill>
                <a:latin typeface="Times New Roman" pitchFamily="18" charset="0"/>
                <a:cs typeface="Times New Roman" pitchFamily="18" charset="0"/>
              </a:rPr>
              <a:t>Що зветься Україна!» </a:t>
            </a:r>
          </a:p>
          <a:p>
            <a:pPr algn="r"/>
            <a:r>
              <a:rPr lang="uk-UA" sz="2000" b="1" i="1" dirty="0" smtClean="0">
                <a:solidFill>
                  <a:srgbClr val="002060"/>
                </a:solidFill>
                <a:latin typeface="Times New Roman" pitchFamily="18" charset="0"/>
                <a:cs typeface="Times New Roman" pitchFamily="18" charset="0"/>
              </a:rPr>
              <a:t>В. Коломієць </a:t>
            </a:r>
            <a:endParaRPr lang="uk-UA" sz="2000" b="1" i="1" dirty="0">
              <a:solidFill>
                <a:srgbClr val="002060"/>
              </a:solidFill>
              <a:latin typeface="Times New Roman" pitchFamily="18" charset="0"/>
              <a:cs typeface="Times New Roman" pitchFamily="18" charset="0"/>
            </a:endParaRPr>
          </a:p>
        </p:txBody>
      </p:sp>
      <p:sp>
        <p:nvSpPr>
          <p:cNvPr id="11" name="Прямоугольник 10"/>
          <p:cNvSpPr/>
          <p:nvPr/>
        </p:nvSpPr>
        <p:spPr>
          <a:xfrm>
            <a:off x="539552" y="1796623"/>
            <a:ext cx="8136904" cy="1200329"/>
          </a:xfrm>
          <a:prstGeom prst="rect">
            <a:avLst/>
          </a:prstGeom>
        </p:spPr>
        <p:txBody>
          <a:bodyPr wrap="square">
            <a:spAutoFit/>
          </a:bodyPr>
          <a:lstStyle/>
          <a:p>
            <a:pPr algn="ctr"/>
            <a:r>
              <a:rPr lang="ru-RU" sz="3600" b="1" dirty="0" smtClean="0">
                <a:solidFill>
                  <a:srgbClr val="002060"/>
                </a:solidFill>
                <a:latin typeface="Times New Roman" pitchFamily="18" charset="0"/>
                <a:cs typeface="Times New Roman" pitchFamily="18" charset="0"/>
              </a:rPr>
              <a:t>«</a:t>
            </a:r>
            <a:r>
              <a:rPr lang="ru-RU" sz="3600" b="1" dirty="0" err="1" smtClean="0">
                <a:solidFill>
                  <a:srgbClr val="002060"/>
                </a:solidFill>
                <a:latin typeface="Times New Roman" pitchFamily="18" charset="0"/>
                <a:cs typeface="Times New Roman" pitchFamily="18" charset="0"/>
              </a:rPr>
              <a:t>Любіть</a:t>
            </a:r>
            <a:r>
              <a:rPr lang="ru-RU" sz="3600" b="1" dirty="0" smtClean="0">
                <a:solidFill>
                  <a:srgbClr val="002060"/>
                </a:solidFill>
                <a:latin typeface="Times New Roman" pitchFamily="18" charset="0"/>
                <a:cs typeface="Times New Roman" pitchFamily="18" charset="0"/>
              </a:rPr>
              <a:t> </a:t>
            </a:r>
            <a:r>
              <a:rPr lang="ru-RU" sz="3600" b="1" dirty="0" err="1" smtClean="0">
                <a:solidFill>
                  <a:srgbClr val="002060"/>
                </a:solidFill>
                <a:latin typeface="Times New Roman" pitchFamily="18" charset="0"/>
                <a:cs typeface="Times New Roman" pitchFamily="18" charset="0"/>
              </a:rPr>
              <a:t>Україну</a:t>
            </a:r>
            <a:r>
              <a:rPr lang="ru-RU" sz="3600" b="1" dirty="0" smtClean="0">
                <a:solidFill>
                  <a:srgbClr val="002060"/>
                </a:solidFill>
                <a:latin typeface="Times New Roman" pitchFamily="18" charset="0"/>
                <a:cs typeface="Times New Roman" pitchFamily="18" charset="0"/>
              </a:rPr>
              <a:t>!»</a:t>
            </a:r>
          </a:p>
          <a:p>
            <a:pPr algn="ctr"/>
            <a:r>
              <a:rPr lang="uk-UA" sz="3600" b="1" dirty="0" smtClean="0">
                <a:solidFill>
                  <a:srgbClr val="002060"/>
                </a:solidFill>
                <a:latin typeface="Times New Roman" pitchFamily="18" charset="0"/>
                <a:cs typeface="Times New Roman" pitchFamily="18" charset="0"/>
              </a:rPr>
              <a:t>Розділ VІ</a:t>
            </a:r>
            <a:r>
              <a:rPr lang="ru-RU" sz="3600" b="1" dirty="0" smtClean="0">
                <a:solidFill>
                  <a:srgbClr val="002060"/>
                </a:solidFill>
                <a:latin typeface="Times New Roman" pitchFamily="18" charset="0"/>
                <a:cs typeface="Times New Roman" pitchFamily="18" charset="0"/>
              </a:rPr>
              <a:t>  </a:t>
            </a:r>
            <a:endParaRPr lang="ru-RU" sz="3600" b="1" dirty="0">
              <a:solidFill>
                <a:srgbClr val="002060"/>
              </a:solidFill>
              <a:latin typeface="Times New Roman" pitchFamily="18" charset="0"/>
              <a:cs typeface="Times New Roman" pitchFamily="18" charset="0"/>
            </a:endParaRPr>
          </a:p>
        </p:txBody>
      </p:sp>
      <p:sp>
        <p:nvSpPr>
          <p:cNvPr id="13" name="Прямоугольник 12"/>
          <p:cNvSpPr/>
          <p:nvPr/>
        </p:nvSpPr>
        <p:spPr>
          <a:xfrm>
            <a:off x="755576" y="5733256"/>
            <a:ext cx="7704856" cy="1569660"/>
          </a:xfrm>
          <a:prstGeom prst="rect">
            <a:avLst/>
          </a:prstGeom>
          <a:noFill/>
        </p:spPr>
        <p:txBody>
          <a:bodyPr wrap="square" lIns="91440" tIns="45720" rIns="91440" bIns="45720">
            <a:spAutoFit/>
          </a:bodyPr>
          <a:lstStyle/>
          <a:p>
            <a:pPr algn="ctr"/>
            <a:r>
              <a:rPr lang="ru-RU" sz="4800" b="1" cap="none" spc="0" dirty="0" err="1" smtClean="0">
                <a:ln w="18415" cmpd="sng">
                  <a:solidFill>
                    <a:srgbClr val="002060"/>
                  </a:solidFill>
                  <a:prstDash val="solid"/>
                </a:ln>
                <a:solidFill>
                  <a:srgbClr val="FFFF00"/>
                </a:solidFill>
                <a:effectLst>
                  <a:outerShdw blurRad="63500" dir="3600000" algn="tl" rotWithShape="0">
                    <a:srgbClr val="000000">
                      <a:alpha val="70000"/>
                    </a:srgbClr>
                  </a:outerShdw>
                </a:effectLst>
                <a:latin typeface="Monotype Corsiva" pitchFamily="66" charset="0"/>
                <a:cs typeface="Times New Roman" pitchFamily="18" charset="0"/>
              </a:rPr>
              <a:t>Відкриваємо</a:t>
            </a:r>
            <a:r>
              <a:rPr lang="ru-RU" sz="4800" b="1" dirty="0">
                <a:ln w="18415" cmpd="sng">
                  <a:solidFill>
                    <a:srgbClr val="002060"/>
                  </a:solidFill>
                  <a:prstDash val="solid"/>
                </a:ln>
                <a:solidFill>
                  <a:srgbClr val="FFFF00"/>
                </a:solidFill>
                <a:effectLst>
                  <a:outerShdw blurRad="63500" dir="3600000" algn="tl" rotWithShape="0">
                    <a:srgbClr val="000000">
                      <a:alpha val="70000"/>
                    </a:srgbClr>
                  </a:outerShdw>
                </a:effectLst>
                <a:latin typeface="Monotype Corsiva" pitchFamily="66" charset="0"/>
                <a:cs typeface="Times New Roman" pitchFamily="18" charset="0"/>
              </a:rPr>
              <a:t> </a:t>
            </a:r>
            <a:r>
              <a:rPr lang="ru-RU" sz="4800" b="1" dirty="0" err="1">
                <a:ln w="18415" cmpd="sng">
                  <a:solidFill>
                    <a:srgbClr val="002060"/>
                  </a:solidFill>
                  <a:prstDash val="solid"/>
                </a:ln>
                <a:solidFill>
                  <a:srgbClr val="FFFF00"/>
                </a:solidFill>
                <a:effectLst>
                  <a:outerShdw blurRad="63500" dir="3600000" algn="tl" rotWithShape="0">
                    <a:srgbClr val="000000">
                      <a:alpha val="70000"/>
                    </a:srgbClr>
                  </a:outerShdw>
                </a:effectLst>
                <a:latin typeface="Monotype Corsiva" pitchFamily="66" charset="0"/>
                <a:cs typeface="Times New Roman" pitchFamily="18" charset="0"/>
              </a:rPr>
              <a:t>Україну</a:t>
            </a:r>
            <a:r>
              <a:rPr lang="ru-RU" sz="4800" b="1" dirty="0">
                <a:ln w="18415" cmpd="sng">
                  <a:solidFill>
                    <a:srgbClr val="002060"/>
                  </a:solidFill>
                  <a:prstDash val="solid"/>
                </a:ln>
                <a:solidFill>
                  <a:srgbClr val="FFFF00"/>
                </a:solidFill>
                <a:effectLst>
                  <a:outerShdw blurRad="63500" dir="3600000" algn="tl" rotWithShape="0">
                    <a:srgbClr val="000000">
                      <a:alpha val="70000"/>
                    </a:srgbClr>
                  </a:outerShdw>
                </a:effectLst>
                <a:latin typeface="Monotype Corsiva" pitchFamily="66" charset="0"/>
                <a:cs typeface="Times New Roman" pitchFamily="18" charset="0"/>
              </a:rPr>
              <a:t> разом</a:t>
            </a:r>
          </a:p>
          <a:p>
            <a:pPr algn="ctr"/>
            <a:endParaRPr lang="ru-RU" sz="4800" b="1" cap="none" spc="0" dirty="0">
              <a:ln w="18415" cmpd="sng">
                <a:solidFill>
                  <a:srgbClr val="002060"/>
                </a:solidFill>
                <a:prstDash val="solid"/>
              </a:ln>
              <a:solidFill>
                <a:srgbClr val="FFFF00"/>
              </a:solidFill>
              <a:effectLst>
                <a:outerShdw blurRad="63500" dir="3600000" algn="tl" rotWithShape="0">
                  <a:srgbClr val="000000">
                    <a:alpha val="70000"/>
                  </a:srgbClr>
                </a:outerShdw>
              </a:effectLst>
              <a:latin typeface="Monotype Corsiva" pitchFamily="66"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6000">
        <p:diamond/>
      </p:transition>
    </mc:Choice>
    <mc:Fallback>
      <p:transition spd="slow" advClick="0" advTm="6000">
        <p:diamon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3491880" y="2887682"/>
            <a:ext cx="5472608" cy="3754874"/>
          </a:xfrm>
          <a:prstGeom prst="rect">
            <a:avLst/>
          </a:prstGeom>
        </p:spPr>
        <p:txBody>
          <a:bodyPr wrap="square">
            <a:spAutoFit/>
          </a:bodyPr>
          <a:lstStyle/>
          <a:p>
            <a:pPr indent="457200" algn="just"/>
            <a:r>
              <a:rPr lang="uk-UA" sz="1700" dirty="0" err="1" smtClean="0">
                <a:solidFill>
                  <a:srgbClr val="002060"/>
                </a:solidFill>
                <a:latin typeface="Times New Roman" pitchFamily="18" charset="0"/>
                <a:cs typeface="Times New Roman" pitchFamily="18" charset="0"/>
              </a:rPr>
              <a:t>Кагамлик</a:t>
            </a:r>
            <a:r>
              <a:rPr lang="uk-UA" sz="1700" dirty="0" smtClean="0">
                <a:solidFill>
                  <a:srgbClr val="002060"/>
                </a:solidFill>
                <a:latin typeface="Times New Roman" pitchFamily="18" charset="0"/>
                <a:cs typeface="Times New Roman" pitchFamily="18" charset="0"/>
              </a:rPr>
              <a:t>, С. Світло духовності і культури. З історії Києво-Печерської лаври XVII-XVIII </a:t>
            </a:r>
            <a:r>
              <a:rPr lang="uk-UA" sz="1700" dirty="0" err="1" smtClean="0">
                <a:solidFill>
                  <a:srgbClr val="002060"/>
                </a:solidFill>
                <a:latin typeface="Times New Roman" pitchFamily="18" charset="0"/>
                <a:cs typeface="Times New Roman" pitchFamily="18" charset="0"/>
              </a:rPr>
              <a:t>cт</a:t>
            </a:r>
            <a:r>
              <a:rPr lang="uk-UA" sz="1700" dirty="0" smtClean="0">
                <a:solidFill>
                  <a:srgbClr val="002060"/>
                </a:solidFill>
                <a:latin typeface="Times New Roman" pitchFamily="18" charset="0"/>
                <a:cs typeface="Times New Roman" pitchFamily="18" charset="0"/>
              </a:rPr>
              <a:t>. [Текст] / С. </a:t>
            </a:r>
            <a:r>
              <a:rPr lang="uk-UA" sz="1700" dirty="0" err="1" smtClean="0">
                <a:solidFill>
                  <a:srgbClr val="002060"/>
                </a:solidFill>
                <a:latin typeface="Times New Roman" pitchFamily="18" charset="0"/>
                <a:cs typeface="Times New Roman" pitchFamily="18" charset="0"/>
              </a:rPr>
              <a:t>Кагамлик</a:t>
            </a:r>
            <a:r>
              <a:rPr lang="uk-UA" sz="1700" dirty="0" smtClean="0">
                <a:solidFill>
                  <a:srgbClr val="002060"/>
                </a:solidFill>
                <a:latin typeface="Times New Roman" pitchFamily="18" charset="0"/>
                <a:cs typeface="Times New Roman" pitchFamily="18" charset="0"/>
              </a:rPr>
              <a:t>. </a:t>
            </a:r>
            <a:r>
              <a:rPr lang="uk-UA" sz="1600" dirty="0" smtClean="0">
                <a:solidFill>
                  <a:srgbClr val="002060"/>
                </a:solidFill>
                <a:latin typeface="Times New Roman" pitchFamily="18" charset="0"/>
                <a:cs typeface="Times New Roman" pitchFamily="18" charset="0"/>
              </a:rPr>
              <a:t>–</a:t>
            </a:r>
            <a:r>
              <a:rPr lang="uk-UA" sz="1700" dirty="0" smtClean="0">
                <a:solidFill>
                  <a:srgbClr val="002060"/>
                </a:solidFill>
                <a:latin typeface="Times New Roman" pitchFamily="18" charset="0"/>
                <a:cs typeface="Times New Roman" pitchFamily="18" charset="0"/>
              </a:rPr>
              <a:t> Київ : Наш час, 2008. </a:t>
            </a:r>
            <a:r>
              <a:rPr lang="uk-UA" sz="1600" dirty="0" smtClean="0">
                <a:solidFill>
                  <a:srgbClr val="002060"/>
                </a:solidFill>
                <a:latin typeface="Times New Roman" pitchFamily="18" charset="0"/>
                <a:cs typeface="Times New Roman" pitchFamily="18" charset="0"/>
              </a:rPr>
              <a:t>–</a:t>
            </a:r>
            <a:r>
              <a:rPr lang="uk-UA" sz="1700" dirty="0" smtClean="0">
                <a:solidFill>
                  <a:srgbClr val="002060"/>
                </a:solidFill>
                <a:latin typeface="Times New Roman" pitchFamily="18" charset="0"/>
                <a:cs typeface="Times New Roman" pitchFamily="18" charset="0"/>
              </a:rPr>
              <a:t> 326 с. </a:t>
            </a:r>
            <a:r>
              <a:rPr lang="uk-UA" sz="1600" dirty="0" smtClean="0">
                <a:solidFill>
                  <a:srgbClr val="002060"/>
                </a:solidFill>
                <a:latin typeface="Times New Roman" pitchFamily="18" charset="0"/>
                <a:cs typeface="Times New Roman" pitchFamily="18" charset="0"/>
              </a:rPr>
              <a:t>–</a:t>
            </a:r>
            <a:r>
              <a:rPr lang="uk-UA" sz="1700" dirty="0" smtClean="0">
                <a:solidFill>
                  <a:srgbClr val="002060"/>
                </a:solidFill>
                <a:latin typeface="Times New Roman" pitchFamily="18" charset="0"/>
                <a:cs typeface="Times New Roman" pitchFamily="18" charset="0"/>
              </a:rPr>
              <a:t> (Невідома Україна).</a:t>
            </a:r>
          </a:p>
          <a:p>
            <a:pPr indent="457200" algn="just"/>
            <a:r>
              <a:rPr lang="uk-UA" sz="1700" dirty="0" err="1" smtClean="0">
                <a:solidFill>
                  <a:srgbClr val="002060"/>
                </a:solidFill>
                <a:latin typeface="Times New Roman" pitchFamily="18" charset="0"/>
                <a:cs typeface="Times New Roman" pitchFamily="18" charset="0"/>
              </a:rPr>
              <a:t>Вечерський</a:t>
            </a:r>
            <a:r>
              <a:rPr lang="uk-UA" sz="1700" dirty="0" smtClean="0">
                <a:solidFill>
                  <a:srgbClr val="002060"/>
                </a:solidFill>
                <a:latin typeface="Times New Roman" pitchFamily="18" charset="0"/>
                <a:cs typeface="Times New Roman" pitchFamily="18" charset="0"/>
              </a:rPr>
              <a:t>, В. В. Українські монастирі [Текст] / В. В. </a:t>
            </a:r>
            <a:r>
              <a:rPr lang="uk-UA" sz="1700" dirty="0" err="1" smtClean="0">
                <a:solidFill>
                  <a:srgbClr val="002060"/>
                </a:solidFill>
                <a:latin typeface="Times New Roman" pitchFamily="18" charset="0"/>
                <a:cs typeface="Times New Roman" pitchFamily="18" charset="0"/>
              </a:rPr>
              <a:t>Вечерський</a:t>
            </a:r>
            <a:r>
              <a:rPr lang="uk-UA" sz="1700" dirty="0" smtClean="0">
                <a:solidFill>
                  <a:srgbClr val="002060"/>
                </a:solidFill>
                <a:latin typeface="Times New Roman" pitchFamily="18" charset="0"/>
                <a:cs typeface="Times New Roman" pitchFamily="18" charset="0"/>
              </a:rPr>
              <a:t> ; гол. ред. Н. І. </a:t>
            </a:r>
            <a:r>
              <a:rPr lang="uk-UA" sz="1700" dirty="0" err="1" smtClean="0">
                <a:solidFill>
                  <a:srgbClr val="002060"/>
                </a:solidFill>
                <a:latin typeface="Times New Roman" pitchFamily="18" charset="0"/>
                <a:cs typeface="Times New Roman" pitchFamily="18" charset="0"/>
              </a:rPr>
              <a:t>Слюсаренко</a:t>
            </a:r>
            <a:r>
              <a:rPr lang="uk-UA" sz="1700" dirty="0" smtClean="0">
                <a:solidFill>
                  <a:srgbClr val="002060"/>
                </a:solidFill>
                <a:latin typeface="Times New Roman" pitchFamily="18" charset="0"/>
                <a:cs typeface="Times New Roman" pitchFamily="18" charset="0"/>
              </a:rPr>
              <a:t>. </a:t>
            </a:r>
            <a:r>
              <a:rPr lang="uk-UA" sz="1600" dirty="0" smtClean="0">
                <a:solidFill>
                  <a:srgbClr val="002060"/>
                </a:solidFill>
                <a:latin typeface="Times New Roman" pitchFamily="18" charset="0"/>
                <a:cs typeface="Times New Roman" pitchFamily="18" charset="0"/>
              </a:rPr>
              <a:t>–</a:t>
            </a:r>
            <a:r>
              <a:rPr lang="uk-UA" sz="1700" dirty="0" smtClean="0">
                <a:solidFill>
                  <a:srgbClr val="002060"/>
                </a:solidFill>
                <a:latin typeface="Times New Roman" pitchFamily="18" charset="0"/>
                <a:cs typeface="Times New Roman" pitchFamily="18" charset="0"/>
              </a:rPr>
              <a:t> Київ : Наш час, 2008. </a:t>
            </a:r>
            <a:r>
              <a:rPr lang="uk-UA" sz="1600" dirty="0" smtClean="0">
                <a:solidFill>
                  <a:srgbClr val="002060"/>
                </a:solidFill>
                <a:latin typeface="Times New Roman" pitchFamily="18" charset="0"/>
                <a:cs typeface="Times New Roman" pitchFamily="18" charset="0"/>
              </a:rPr>
              <a:t>–</a:t>
            </a:r>
            <a:r>
              <a:rPr lang="uk-UA" sz="1700" dirty="0" smtClean="0">
                <a:solidFill>
                  <a:srgbClr val="002060"/>
                </a:solidFill>
                <a:latin typeface="Times New Roman" pitchFamily="18" charset="0"/>
                <a:cs typeface="Times New Roman" pitchFamily="18" charset="0"/>
              </a:rPr>
              <a:t> 399 с. : </a:t>
            </a:r>
            <a:r>
              <a:rPr lang="uk-UA" sz="1700" dirty="0" err="1" smtClean="0">
                <a:solidFill>
                  <a:srgbClr val="002060"/>
                </a:solidFill>
                <a:latin typeface="Times New Roman" pitchFamily="18" charset="0"/>
                <a:cs typeface="Times New Roman" pitchFamily="18" charset="0"/>
              </a:rPr>
              <a:t>карты</a:t>
            </a:r>
            <a:r>
              <a:rPr lang="uk-UA" sz="1700" dirty="0" smtClean="0">
                <a:solidFill>
                  <a:srgbClr val="002060"/>
                </a:solidFill>
                <a:latin typeface="Times New Roman" pitchFamily="18" charset="0"/>
                <a:cs typeface="Times New Roman" pitchFamily="18" charset="0"/>
              </a:rPr>
              <a:t>, </a:t>
            </a:r>
            <a:r>
              <a:rPr lang="uk-UA" sz="1700" dirty="0" err="1" smtClean="0">
                <a:solidFill>
                  <a:srgbClr val="002060"/>
                </a:solidFill>
                <a:latin typeface="Times New Roman" pitchFamily="18" charset="0"/>
                <a:cs typeface="Times New Roman" pitchFamily="18" charset="0"/>
              </a:rPr>
              <a:t>iл</a:t>
            </a:r>
            <a:r>
              <a:rPr lang="uk-UA" sz="1700" dirty="0" smtClean="0">
                <a:solidFill>
                  <a:srgbClr val="002060"/>
                </a:solidFill>
                <a:latin typeface="Times New Roman" pitchFamily="18" charset="0"/>
                <a:cs typeface="Times New Roman" pitchFamily="18" charset="0"/>
              </a:rPr>
              <a:t>., </a:t>
            </a:r>
            <a:r>
              <a:rPr lang="uk-UA" sz="1700" dirty="0" err="1" smtClean="0">
                <a:solidFill>
                  <a:srgbClr val="002060"/>
                </a:solidFill>
                <a:latin typeface="Times New Roman" pitchFamily="18" charset="0"/>
                <a:cs typeface="Times New Roman" pitchFamily="18" charset="0"/>
              </a:rPr>
              <a:t>портр</a:t>
            </a:r>
            <a:r>
              <a:rPr lang="uk-UA" sz="1700" dirty="0" smtClean="0">
                <a:solidFill>
                  <a:srgbClr val="002060"/>
                </a:solidFill>
                <a:latin typeface="Times New Roman" pitchFamily="18" charset="0"/>
                <a:cs typeface="Times New Roman" pitchFamily="18" charset="0"/>
              </a:rPr>
              <a:t>., рис. </a:t>
            </a:r>
            <a:r>
              <a:rPr lang="uk-UA" sz="1600" dirty="0" smtClean="0">
                <a:solidFill>
                  <a:srgbClr val="002060"/>
                </a:solidFill>
                <a:latin typeface="Times New Roman" pitchFamily="18" charset="0"/>
                <a:cs typeface="Times New Roman" pitchFamily="18" charset="0"/>
              </a:rPr>
              <a:t>–</a:t>
            </a:r>
            <a:r>
              <a:rPr lang="uk-UA" sz="1700" dirty="0" smtClean="0">
                <a:solidFill>
                  <a:srgbClr val="002060"/>
                </a:solidFill>
                <a:latin typeface="Times New Roman" pitchFamily="18" charset="0"/>
                <a:cs typeface="Times New Roman" pitchFamily="18" charset="0"/>
              </a:rPr>
              <a:t> (Невідома Україна : серію засн. у 2006 р.)</a:t>
            </a:r>
          </a:p>
          <a:p>
            <a:pPr indent="457200" algn="just"/>
            <a:r>
              <a:rPr lang="uk-UA" sz="1700" dirty="0" err="1" smtClean="0">
                <a:solidFill>
                  <a:srgbClr val="002060"/>
                </a:solidFill>
                <a:latin typeface="Times New Roman" pitchFamily="18" charset="0"/>
                <a:cs typeface="Times New Roman" pitchFamily="18" charset="0"/>
              </a:rPr>
              <a:t>Чухліб</a:t>
            </a:r>
            <a:r>
              <a:rPr lang="uk-UA" sz="1700" dirty="0" smtClean="0">
                <a:solidFill>
                  <a:srgbClr val="002060"/>
                </a:solidFill>
                <a:latin typeface="Times New Roman" pitchFamily="18" charset="0"/>
                <a:cs typeface="Times New Roman" pitchFamily="18" charset="0"/>
              </a:rPr>
              <a:t>, Т. В. Козацьке коріння Миколи Гоголя [Текст] / Т. В. </a:t>
            </a:r>
            <a:r>
              <a:rPr lang="uk-UA" sz="1700" dirty="0" err="1" smtClean="0">
                <a:solidFill>
                  <a:srgbClr val="002060"/>
                </a:solidFill>
                <a:latin typeface="Times New Roman" pitchFamily="18" charset="0"/>
                <a:cs typeface="Times New Roman" pitchFamily="18" charset="0"/>
              </a:rPr>
              <a:t>Чухліб</a:t>
            </a:r>
            <a:r>
              <a:rPr lang="uk-UA" sz="1700" dirty="0" smtClean="0">
                <a:solidFill>
                  <a:srgbClr val="002060"/>
                </a:solidFill>
                <a:latin typeface="Times New Roman" pitchFamily="18" charset="0"/>
                <a:cs typeface="Times New Roman" pitchFamily="18" charset="0"/>
              </a:rPr>
              <a:t> . </a:t>
            </a:r>
            <a:r>
              <a:rPr lang="uk-UA" sz="1600" dirty="0" smtClean="0">
                <a:solidFill>
                  <a:srgbClr val="002060"/>
                </a:solidFill>
                <a:latin typeface="Times New Roman" pitchFamily="18" charset="0"/>
                <a:cs typeface="Times New Roman" pitchFamily="18" charset="0"/>
              </a:rPr>
              <a:t>–</a:t>
            </a:r>
            <a:r>
              <a:rPr lang="uk-UA" sz="1700" dirty="0" smtClean="0">
                <a:solidFill>
                  <a:srgbClr val="002060"/>
                </a:solidFill>
                <a:latin typeface="Times New Roman" pitchFamily="18" charset="0"/>
                <a:cs typeface="Times New Roman" pitchFamily="18" charset="0"/>
              </a:rPr>
              <a:t> Київ : Наш час, 2009. </a:t>
            </a:r>
            <a:r>
              <a:rPr lang="uk-UA" sz="1600" dirty="0" smtClean="0">
                <a:solidFill>
                  <a:srgbClr val="002060"/>
                </a:solidFill>
                <a:latin typeface="Times New Roman" pitchFamily="18" charset="0"/>
                <a:cs typeface="Times New Roman" pitchFamily="18" charset="0"/>
              </a:rPr>
              <a:t>–</a:t>
            </a:r>
            <a:r>
              <a:rPr lang="uk-UA" sz="1700" dirty="0" smtClean="0">
                <a:solidFill>
                  <a:srgbClr val="002060"/>
                </a:solidFill>
                <a:latin typeface="Times New Roman" pitchFamily="18" charset="0"/>
                <a:cs typeface="Times New Roman" pitchFamily="18" charset="0"/>
              </a:rPr>
              <a:t> 271 с. : іл. </a:t>
            </a:r>
            <a:r>
              <a:rPr lang="uk-UA" sz="1600" dirty="0" smtClean="0">
                <a:solidFill>
                  <a:srgbClr val="002060"/>
                </a:solidFill>
                <a:latin typeface="Times New Roman" pitchFamily="18" charset="0"/>
                <a:cs typeface="Times New Roman" pitchFamily="18" charset="0"/>
              </a:rPr>
              <a:t>–</a:t>
            </a:r>
            <a:r>
              <a:rPr lang="uk-UA" sz="1700" dirty="0" smtClean="0">
                <a:solidFill>
                  <a:srgbClr val="002060"/>
                </a:solidFill>
                <a:latin typeface="Times New Roman" pitchFamily="18" charset="0"/>
                <a:cs typeface="Times New Roman" pitchFamily="18" charset="0"/>
              </a:rPr>
              <a:t> (Невідома Україна). </a:t>
            </a:r>
          </a:p>
          <a:p>
            <a:pPr indent="457200" algn="just"/>
            <a:r>
              <a:rPr lang="uk-UA" sz="1700" dirty="0" err="1" smtClean="0">
                <a:solidFill>
                  <a:srgbClr val="002060"/>
                </a:solidFill>
                <a:latin typeface="Times New Roman" pitchFamily="18" charset="0"/>
                <a:cs typeface="Times New Roman" pitchFamily="18" charset="0"/>
              </a:rPr>
              <a:t>Вечерський</a:t>
            </a:r>
            <a:r>
              <a:rPr lang="uk-UA" sz="1700" dirty="0" smtClean="0">
                <a:solidFill>
                  <a:srgbClr val="002060"/>
                </a:solidFill>
                <a:latin typeface="Times New Roman" pitchFamily="18" charset="0"/>
                <a:cs typeface="Times New Roman" pitchFamily="18" charset="0"/>
              </a:rPr>
              <a:t>, В. В. Гетьманські столиці України [Текст] / В. В. </a:t>
            </a:r>
            <a:r>
              <a:rPr lang="uk-UA" sz="1700" dirty="0" err="1" smtClean="0">
                <a:solidFill>
                  <a:srgbClr val="002060"/>
                </a:solidFill>
                <a:latin typeface="Times New Roman" pitchFamily="18" charset="0"/>
                <a:cs typeface="Times New Roman" pitchFamily="18" charset="0"/>
              </a:rPr>
              <a:t>Вечерський</a:t>
            </a:r>
            <a:r>
              <a:rPr lang="uk-UA" sz="1700" dirty="0" smtClean="0">
                <a:solidFill>
                  <a:srgbClr val="002060"/>
                </a:solidFill>
                <a:latin typeface="Times New Roman" pitchFamily="18" charset="0"/>
                <a:cs typeface="Times New Roman" pitchFamily="18" charset="0"/>
              </a:rPr>
              <a:t>. </a:t>
            </a:r>
            <a:r>
              <a:rPr lang="uk-UA" sz="1600" dirty="0" smtClean="0">
                <a:solidFill>
                  <a:srgbClr val="002060"/>
                </a:solidFill>
                <a:latin typeface="Times New Roman" pitchFamily="18" charset="0"/>
                <a:cs typeface="Times New Roman" pitchFamily="18" charset="0"/>
              </a:rPr>
              <a:t>–</a:t>
            </a:r>
            <a:r>
              <a:rPr lang="uk-UA" sz="1700" dirty="0" smtClean="0">
                <a:solidFill>
                  <a:srgbClr val="002060"/>
                </a:solidFill>
                <a:latin typeface="Times New Roman" pitchFamily="18" charset="0"/>
                <a:cs typeface="Times New Roman" pitchFamily="18" charset="0"/>
              </a:rPr>
              <a:t> Київ : Наш час, 2008. </a:t>
            </a:r>
            <a:r>
              <a:rPr lang="uk-UA" sz="1600" dirty="0" smtClean="0">
                <a:solidFill>
                  <a:srgbClr val="002060"/>
                </a:solidFill>
                <a:latin typeface="Times New Roman" pitchFamily="18" charset="0"/>
                <a:cs typeface="Times New Roman" pitchFamily="18" charset="0"/>
              </a:rPr>
              <a:t>–</a:t>
            </a:r>
            <a:r>
              <a:rPr lang="uk-UA" sz="1700" dirty="0" smtClean="0">
                <a:solidFill>
                  <a:srgbClr val="002060"/>
                </a:solidFill>
                <a:latin typeface="Times New Roman" pitchFamily="18" charset="0"/>
                <a:cs typeface="Times New Roman" pitchFamily="18" charset="0"/>
              </a:rPr>
              <a:t> 320 с. </a:t>
            </a:r>
            <a:r>
              <a:rPr lang="uk-UA" sz="1600" dirty="0" smtClean="0">
                <a:solidFill>
                  <a:srgbClr val="002060"/>
                </a:solidFill>
                <a:latin typeface="Times New Roman" pitchFamily="18" charset="0"/>
                <a:cs typeface="Times New Roman" pitchFamily="18" charset="0"/>
              </a:rPr>
              <a:t>–</a:t>
            </a:r>
            <a:r>
              <a:rPr lang="uk-UA" sz="1700" dirty="0" smtClean="0">
                <a:solidFill>
                  <a:srgbClr val="002060"/>
                </a:solidFill>
                <a:latin typeface="Times New Roman" pitchFamily="18" charset="0"/>
                <a:cs typeface="Times New Roman" pitchFamily="18" charset="0"/>
              </a:rPr>
              <a:t> (Невідома Україна</a:t>
            </a:r>
            <a:r>
              <a:rPr lang="uk-UA" sz="1700" dirty="0" smtClean="0">
                <a:solidFill>
                  <a:srgbClr val="002060"/>
                </a:solidFill>
              </a:rPr>
              <a:t>)</a:t>
            </a:r>
            <a:endParaRPr lang="uk-UA" sz="1700" dirty="0">
              <a:solidFill>
                <a:srgbClr val="002060"/>
              </a:solidFill>
            </a:endParaRPr>
          </a:p>
        </p:txBody>
      </p:sp>
      <p:sp>
        <p:nvSpPr>
          <p:cNvPr id="3" name="Прямоугольник 2"/>
          <p:cNvSpPr/>
          <p:nvPr/>
        </p:nvSpPr>
        <p:spPr>
          <a:xfrm>
            <a:off x="4932040" y="2204864"/>
            <a:ext cx="2771784" cy="461665"/>
          </a:xfrm>
          <a:prstGeom prst="rect">
            <a:avLst/>
          </a:prstGeom>
        </p:spPr>
        <p:txBody>
          <a:bodyPr wrap="none">
            <a:spAutoFit/>
          </a:bodyPr>
          <a:lstStyle/>
          <a:p>
            <a:pPr algn="ctr"/>
            <a:r>
              <a:rPr lang="uk-UA" sz="24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400" dirty="0">
              <a:latin typeface="Times New Roman" pitchFamily="18" charset="0"/>
              <a:cs typeface="Times New Roman" pitchFamily="18" charset="0"/>
            </a:endParaRPr>
          </a:p>
        </p:txBody>
      </p:sp>
      <p:sp>
        <p:nvSpPr>
          <p:cNvPr id="4" name="Прямоугольник 3"/>
          <p:cNvSpPr/>
          <p:nvPr/>
        </p:nvSpPr>
        <p:spPr>
          <a:xfrm>
            <a:off x="4139952" y="404664"/>
            <a:ext cx="4608512" cy="1200329"/>
          </a:xfrm>
          <a:prstGeom prst="rect">
            <a:avLst/>
          </a:prstGeom>
        </p:spPr>
        <p:txBody>
          <a:bodyPr wrap="square">
            <a:spAutoFit/>
          </a:bodyPr>
          <a:lstStyle/>
          <a:p>
            <a:pPr indent="457200" algn="just"/>
            <a:r>
              <a:rPr lang="uk-UA" dirty="0" smtClean="0">
                <a:solidFill>
                  <a:srgbClr val="002060"/>
                </a:solidFill>
                <a:latin typeface="Times New Roman" pitchFamily="18" charset="0"/>
                <a:cs typeface="Times New Roman" pitchFamily="18" charset="0"/>
              </a:rPr>
              <a:t>Чимало задавнених стереотипів спростовують книги серії «Невідома Україна» і розкривають перед нами маловідомі сторінки історії України. </a:t>
            </a:r>
            <a:endParaRPr lang="uk-UA" dirty="0">
              <a:solidFill>
                <a:srgbClr val="002060"/>
              </a:solidFill>
              <a:latin typeface="Times New Roman" pitchFamily="18" charset="0"/>
              <a:cs typeface="Times New Roman" pitchFamily="18" charset="0"/>
            </a:endParaRPr>
          </a:p>
        </p:txBody>
      </p:sp>
      <p:pic>
        <p:nvPicPr>
          <p:cNvPr id="5" name="Picture 1" descr="C:\Documents and Settings\Administrator\Рабочий стол\незалежність\news-39339-ukr-2017-02-08-15-04-58-small-nev__doma.jpg"/>
          <p:cNvPicPr>
            <a:picLocks noChangeAspect="1" noChangeArrowheads="1"/>
          </p:cNvPicPr>
          <p:nvPr/>
        </p:nvPicPr>
        <p:blipFill>
          <a:blip r:embed="rId2" cstate="print"/>
          <a:srcRect/>
          <a:stretch>
            <a:fillRect/>
          </a:stretch>
        </p:blipFill>
        <p:spPr bwMode="auto">
          <a:xfrm>
            <a:off x="323528" y="0"/>
            <a:ext cx="3672408" cy="2420888"/>
          </a:xfrm>
          <a:prstGeom prst="rect">
            <a:avLst/>
          </a:prstGeom>
          <a:noFill/>
          <a:effectLst>
            <a:softEdge rad="317500"/>
          </a:effectLst>
        </p:spPr>
      </p:pic>
      <p:pic>
        <p:nvPicPr>
          <p:cNvPr id="6147" name="Picture 3" descr="C:\Users\miro\Desktop\!!!!!!!\Svitlana_Kagamlik__Svitlo_duhovnosti_i_kulturi._Z_istoriyi_KievoPecherskoyi_lavr.jpeg"/>
          <p:cNvPicPr>
            <a:picLocks noChangeAspect="1" noChangeArrowheads="1"/>
          </p:cNvPicPr>
          <p:nvPr/>
        </p:nvPicPr>
        <p:blipFill>
          <a:blip r:embed="rId3" cstate="print"/>
          <a:srcRect/>
          <a:stretch>
            <a:fillRect/>
          </a:stretch>
        </p:blipFill>
        <p:spPr bwMode="auto">
          <a:xfrm>
            <a:off x="179512" y="2564904"/>
            <a:ext cx="1498697" cy="2088232"/>
          </a:xfrm>
          <a:prstGeom prst="rect">
            <a:avLst/>
          </a:prstGeom>
          <a:noFill/>
        </p:spPr>
      </p:pic>
      <p:pic>
        <p:nvPicPr>
          <p:cNvPr id="6145" name="Picture 1" descr="C:\Users\miro\Desktop\!!!!!!!\334px-Ukrainian_Monasteries-BookCover.jpg"/>
          <p:cNvPicPr>
            <a:picLocks noChangeAspect="1" noChangeArrowheads="1"/>
          </p:cNvPicPr>
          <p:nvPr/>
        </p:nvPicPr>
        <p:blipFill>
          <a:blip r:embed="rId4" cstate="print"/>
          <a:srcRect/>
          <a:stretch>
            <a:fillRect/>
          </a:stretch>
        </p:blipFill>
        <p:spPr bwMode="auto">
          <a:xfrm>
            <a:off x="1763688" y="2564904"/>
            <a:ext cx="1450041" cy="2088232"/>
          </a:xfrm>
          <a:prstGeom prst="rect">
            <a:avLst/>
          </a:prstGeom>
          <a:noFill/>
        </p:spPr>
      </p:pic>
      <p:pic>
        <p:nvPicPr>
          <p:cNvPr id="6146" name="Picture 2" descr="C:\Users\miro\Desktop\!!!!!!!\Без названия.jpg"/>
          <p:cNvPicPr>
            <a:picLocks noChangeAspect="1" noChangeArrowheads="1"/>
          </p:cNvPicPr>
          <p:nvPr/>
        </p:nvPicPr>
        <p:blipFill>
          <a:blip r:embed="rId5" cstate="print"/>
          <a:srcRect/>
          <a:stretch>
            <a:fillRect/>
          </a:stretch>
        </p:blipFill>
        <p:spPr bwMode="auto">
          <a:xfrm>
            <a:off x="1763688" y="4725144"/>
            <a:ext cx="1440160" cy="2016224"/>
          </a:xfrm>
          <a:prstGeom prst="rect">
            <a:avLst/>
          </a:prstGeom>
          <a:noFill/>
        </p:spPr>
      </p:pic>
      <p:pic>
        <p:nvPicPr>
          <p:cNvPr id="6148" name="Picture 4" descr="C:\Users\miro\Desktop\!!!!!!!\unnamed.jpg"/>
          <p:cNvPicPr>
            <a:picLocks noChangeAspect="1" noChangeArrowheads="1"/>
          </p:cNvPicPr>
          <p:nvPr/>
        </p:nvPicPr>
        <p:blipFill>
          <a:blip r:embed="rId6" cstate="print"/>
          <a:srcRect l="2808" t="3075" r="3688" b="3880"/>
          <a:stretch>
            <a:fillRect/>
          </a:stretch>
        </p:blipFill>
        <p:spPr bwMode="auto">
          <a:xfrm>
            <a:off x="179512" y="4725144"/>
            <a:ext cx="1469271" cy="200071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467544" y="2970818"/>
            <a:ext cx="3916457" cy="1754326"/>
          </a:xfrm>
          <a:prstGeom prst="rect">
            <a:avLst/>
          </a:prstGeom>
        </p:spPr>
        <p:txBody>
          <a:bodyPr wrap="none">
            <a:spAutoFit/>
          </a:bodyPr>
          <a:lstStyle/>
          <a:p>
            <a:pPr algn="ctr"/>
            <a:r>
              <a:rPr lang="ru-RU" sz="3600" b="1" dirty="0" smtClean="0">
                <a:solidFill>
                  <a:srgbClr val="002060"/>
                </a:solidFill>
                <a:latin typeface="Times New Roman" pitchFamily="18" charset="0"/>
                <a:cs typeface="Times New Roman" pitchFamily="18" charset="0"/>
              </a:rPr>
              <a:t>«</a:t>
            </a:r>
            <a:r>
              <a:rPr lang="ru-RU" sz="3600" b="1" dirty="0" err="1" smtClean="0">
                <a:solidFill>
                  <a:srgbClr val="002060"/>
                </a:solidFill>
                <a:latin typeface="Times New Roman" pitchFamily="18" charset="0"/>
                <a:cs typeface="Times New Roman" pitchFamily="18" charset="0"/>
              </a:rPr>
              <a:t>Великі</a:t>
            </a:r>
            <a:r>
              <a:rPr lang="ru-RU" sz="3600" b="1" dirty="0" smtClean="0">
                <a:solidFill>
                  <a:srgbClr val="002060"/>
                </a:solidFill>
                <a:latin typeface="Times New Roman" pitchFamily="18" charset="0"/>
                <a:cs typeface="Times New Roman" pitchFamily="18" charset="0"/>
              </a:rPr>
              <a:t> </a:t>
            </a:r>
            <a:r>
              <a:rPr lang="ru-RU" sz="3600" b="1" dirty="0" err="1" smtClean="0">
                <a:solidFill>
                  <a:srgbClr val="002060"/>
                </a:solidFill>
                <a:latin typeface="Times New Roman" pitchFamily="18" charset="0"/>
                <a:cs typeface="Times New Roman" pitchFamily="18" charset="0"/>
              </a:rPr>
              <a:t>й</a:t>
            </a:r>
            <a:r>
              <a:rPr lang="ru-RU" sz="3600" b="1" dirty="0" smtClean="0">
                <a:solidFill>
                  <a:srgbClr val="002060"/>
                </a:solidFill>
                <a:latin typeface="Times New Roman" pitchFamily="18" charset="0"/>
                <a:cs typeface="Times New Roman" pitchFamily="18" charset="0"/>
              </a:rPr>
              <a:t> </a:t>
            </a:r>
            <a:r>
              <a:rPr lang="ru-RU" sz="3600" b="1" dirty="0" err="1" smtClean="0">
                <a:solidFill>
                  <a:srgbClr val="002060"/>
                </a:solidFill>
                <a:latin typeface="Times New Roman" pitchFamily="18" charset="0"/>
                <a:cs typeface="Times New Roman" pitchFamily="18" charset="0"/>
              </a:rPr>
              <a:t>славні</a:t>
            </a:r>
            <a:r>
              <a:rPr lang="ru-RU" sz="3600" b="1" dirty="0" smtClean="0">
                <a:solidFill>
                  <a:srgbClr val="002060"/>
                </a:solidFill>
                <a:latin typeface="Times New Roman" pitchFamily="18" charset="0"/>
                <a:cs typeface="Times New Roman" pitchFamily="18" charset="0"/>
              </a:rPr>
              <a:t>  </a:t>
            </a:r>
          </a:p>
          <a:p>
            <a:pPr algn="ctr"/>
            <a:r>
              <a:rPr lang="uk-UA" sz="3600" b="1" dirty="0" smtClean="0">
                <a:solidFill>
                  <a:srgbClr val="002060"/>
                </a:solidFill>
                <a:latin typeface="Times New Roman" pitchFamily="18" charset="0"/>
                <a:cs typeface="Times New Roman" pitchFamily="18" charset="0"/>
              </a:rPr>
              <a:t>імена» </a:t>
            </a:r>
          </a:p>
          <a:p>
            <a:pPr algn="ctr"/>
            <a:r>
              <a:rPr lang="uk-UA" sz="3600" b="1" dirty="0" smtClean="0">
                <a:solidFill>
                  <a:srgbClr val="002060"/>
                </a:solidFill>
                <a:latin typeface="Times New Roman" pitchFamily="18" charset="0"/>
                <a:cs typeface="Times New Roman" pitchFamily="18" charset="0"/>
              </a:rPr>
              <a:t>Розділ</a:t>
            </a:r>
            <a:r>
              <a:rPr lang="en-US" sz="3600" b="1" dirty="0" smtClean="0">
                <a:solidFill>
                  <a:srgbClr val="002060"/>
                </a:solidFill>
                <a:latin typeface="Times New Roman" pitchFamily="18" charset="0"/>
                <a:cs typeface="Times New Roman" pitchFamily="18" charset="0"/>
              </a:rPr>
              <a:t> V</a:t>
            </a:r>
            <a:r>
              <a:rPr lang="uk-UA" sz="3600" b="1" dirty="0" smtClean="0">
                <a:solidFill>
                  <a:srgbClr val="002060"/>
                </a:solidFill>
                <a:latin typeface="Times New Roman" pitchFamily="18" charset="0"/>
                <a:cs typeface="Times New Roman" pitchFamily="18" charset="0"/>
              </a:rPr>
              <a:t>І</a:t>
            </a:r>
            <a:endParaRPr lang="ru-RU" sz="2000" b="1" dirty="0">
              <a:solidFill>
                <a:srgbClr val="002060"/>
              </a:solidFill>
            </a:endParaRPr>
          </a:p>
        </p:txBody>
      </p:sp>
      <p:pic>
        <p:nvPicPr>
          <p:cNvPr id="4" name="Picture 4" descr="D:\Карта-120х70см-min-624x36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23928" y="3212976"/>
            <a:ext cx="4854855" cy="3024336"/>
          </a:xfrm>
          <a:prstGeom prst="rect">
            <a:avLst/>
          </a:prstGeom>
          <a:noFill/>
        </p:spPr>
      </p:pic>
      <p:sp>
        <p:nvSpPr>
          <p:cNvPr id="6" name="Прямоугольник 5"/>
          <p:cNvSpPr/>
          <p:nvPr/>
        </p:nvSpPr>
        <p:spPr>
          <a:xfrm>
            <a:off x="4923174" y="548680"/>
            <a:ext cx="3888432" cy="1015663"/>
          </a:xfrm>
          <a:prstGeom prst="rect">
            <a:avLst/>
          </a:prstGeom>
        </p:spPr>
        <p:txBody>
          <a:bodyPr wrap="square">
            <a:spAutoFit/>
          </a:bodyPr>
          <a:lstStyle/>
          <a:p>
            <a:pPr algn="ctr"/>
            <a:r>
              <a:rPr lang="ru-RU" sz="2000" b="1" i="1" dirty="0" smtClean="0">
                <a:solidFill>
                  <a:srgbClr val="002060"/>
                </a:solidFill>
                <a:latin typeface="Times New Roman" pitchFamily="18" charset="0"/>
                <a:cs typeface="Times New Roman" pitchFamily="18" charset="0"/>
              </a:rPr>
              <a:t>«Того, </a:t>
            </a:r>
            <a:r>
              <a:rPr lang="ru-RU" sz="2000" b="1" i="1" dirty="0" err="1" smtClean="0">
                <a:solidFill>
                  <a:srgbClr val="002060"/>
                </a:solidFill>
                <a:latin typeface="Times New Roman" pitchFamily="18" charset="0"/>
                <a:cs typeface="Times New Roman" pitchFamily="18" charset="0"/>
              </a:rPr>
              <a:t>хто</a:t>
            </a:r>
            <a:r>
              <a:rPr lang="ru-RU" sz="2000" b="1" i="1" dirty="0" smtClean="0">
                <a:solidFill>
                  <a:srgbClr val="002060"/>
                </a:solidFill>
                <a:latin typeface="Times New Roman" pitchFamily="18" charset="0"/>
                <a:cs typeface="Times New Roman" pitchFamily="18" charset="0"/>
              </a:rPr>
              <a:t> все </a:t>
            </a:r>
            <a:r>
              <a:rPr lang="ru-RU" sz="2000" b="1" i="1" dirty="0" err="1" smtClean="0">
                <a:solidFill>
                  <a:srgbClr val="002060"/>
                </a:solidFill>
                <a:latin typeface="Times New Roman" pitchFamily="18" charset="0"/>
                <a:cs typeface="Times New Roman" pitchFamily="18" charset="0"/>
              </a:rPr>
              <a:t>віддав</a:t>
            </a:r>
            <a:r>
              <a:rPr lang="ru-RU" sz="2000" b="1" i="1" dirty="0" smtClean="0">
                <a:solidFill>
                  <a:srgbClr val="002060"/>
                </a:solidFill>
                <a:latin typeface="Times New Roman" pitchFamily="18" charset="0"/>
                <a:cs typeface="Times New Roman" pitchFamily="18" charset="0"/>
              </a:rPr>
              <a:t> </a:t>
            </a:r>
            <a:r>
              <a:rPr lang="ru-RU" sz="2000" b="1" i="1" dirty="0" err="1" smtClean="0">
                <a:solidFill>
                  <a:srgbClr val="002060"/>
                </a:solidFill>
                <a:latin typeface="Times New Roman" pitchFamily="18" charset="0"/>
                <a:cs typeface="Times New Roman" pitchFamily="18" charset="0"/>
              </a:rPr>
              <a:t>Вітчизні</a:t>
            </a:r>
            <a:r>
              <a:rPr lang="ru-RU" sz="2000" b="1" i="1" dirty="0" smtClean="0">
                <a:solidFill>
                  <a:srgbClr val="002060"/>
                </a:solidFill>
                <a:latin typeface="Times New Roman" pitchFamily="18" charset="0"/>
                <a:cs typeface="Times New Roman" pitchFamily="18" charset="0"/>
              </a:rPr>
              <a:t>, </a:t>
            </a:r>
          </a:p>
          <a:p>
            <a:pPr algn="ctr"/>
            <a:r>
              <a:rPr lang="ru-RU" sz="2000" b="1" i="1" dirty="0" smtClean="0">
                <a:solidFill>
                  <a:srgbClr val="002060"/>
                </a:solidFill>
                <a:latin typeface="Times New Roman" pitchFamily="18" charset="0"/>
                <a:cs typeface="Times New Roman" pitchFamily="18" charset="0"/>
              </a:rPr>
              <a:t>Не </a:t>
            </a:r>
            <a:r>
              <a:rPr lang="ru-RU" sz="2000" b="1" i="1" dirty="0" err="1" smtClean="0">
                <a:solidFill>
                  <a:srgbClr val="002060"/>
                </a:solidFill>
                <a:latin typeface="Times New Roman" pitchFamily="18" charset="0"/>
                <a:cs typeface="Times New Roman" pitchFamily="18" charset="0"/>
              </a:rPr>
              <a:t>може</a:t>
            </a:r>
            <a:r>
              <a:rPr lang="ru-RU" sz="2000" b="1" i="1" dirty="0" smtClean="0">
                <a:solidFill>
                  <a:srgbClr val="002060"/>
                </a:solidFill>
                <a:latin typeface="Times New Roman" pitchFamily="18" charset="0"/>
                <a:cs typeface="Times New Roman" pitchFamily="18" charset="0"/>
              </a:rPr>
              <a:t> смерть </a:t>
            </a:r>
            <a:r>
              <a:rPr lang="ru-RU" sz="2000" b="1" i="1" dirty="0" err="1" smtClean="0">
                <a:solidFill>
                  <a:srgbClr val="002060"/>
                </a:solidFill>
                <a:latin typeface="Times New Roman" pitchFamily="18" charset="0"/>
                <a:cs typeface="Times New Roman" pitchFamily="18" charset="0"/>
              </a:rPr>
              <a:t>перемогти</a:t>
            </a:r>
            <a:r>
              <a:rPr lang="ru-RU" sz="2000" b="1" i="1" dirty="0" smtClean="0">
                <a:solidFill>
                  <a:srgbClr val="002060"/>
                </a:solidFill>
                <a:latin typeface="Times New Roman" pitchFamily="18" charset="0"/>
                <a:cs typeface="Times New Roman" pitchFamily="18" charset="0"/>
              </a:rPr>
              <a:t>...» </a:t>
            </a:r>
          </a:p>
          <a:p>
            <a:pPr algn="r"/>
            <a:r>
              <a:rPr lang="ru-RU" sz="2000" b="1" i="1" dirty="0" smtClean="0">
                <a:solidFill>
                  <a:srgbClr val="002060"/>
                </a:solidFill>
                <a:latin typeface="Times New Roman" pitchFamily="18" charset="0"/>
                <a:cs typeface="Times New Roman" pitchFamily="18" charset="0"/>
              </a:rPr>
              <a:t>В. </a:t>
            </a:r>
            <a:r>
              <a:rPr lang="ru-RU" sz="2000" b="1" i="1" dirty="0" err="1" smtClean="0">
                <a:solidFill>
                  <a:srgbClr val="002060"/>
                </a:solidFill>
                <a:latin typeface="Times New Roman" pitchFamily="18" charset="0"/>
                <a:cs typeface="Times New Roman" pitchFamily="18" charset="0"/>
              </a:rPr>
              <a:t>Сосюра</a:t>
            </a:r>
            <a:r>
              <a:rPr lang="ru-RU" sz="2000" b="1" i="1" dirty="0" smtClean="0">
                <a:solidFill>
                  <a:srgbClr val="002060"/>
                </a:solidFill>
                <a:latin typeface="Times New Roman" pitchFamily="18" charset="0"/>
                <a:cs typeface="Times New Roman" pitchFamily="18" charset="0"/>
              </a:rPr>
              <a:t> </a:t>
            </a:r>
            <a:endParaRPr lang="ru-RU" sz="2000" b="1" i="1"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6000">
        <p:diamond/>
      </p:transition>
    </mc:Choice>
    <mc:Fallback>
      <p:transition spd="slow" advClick="0" advTm="6000">
        <p:diamon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9" name="Прямоугольник 8"/>
          <p:cNvSpPr/>
          <p:nvPr/>
        </p:nvSpPr>
        <p:spPr>
          <a:xfrm>
            <a:off x="323528" y="404665"/>
            <a:ext cx="8496944" cy="2308324"/>
          </a:xfrm>
          <a:prstGeom prst="rect">
            <a:avLst/>
          </a:prstGeom>
        </p:spPr>
        <p:txBody>
          <a:bodyPr wrap="square">
            <a:spAutoFit/>
          </a:bodyPr>
          <a:lstStyle/>
          <a:p>
            <a:pPr indent="457200" algn="just"/>
            <a:r>
              <a:rPr lang="uk-UA" b="1" dirty="0" smtClean="0">
                <a:solidFill>
                  <a:srgbClr val="002060"/>
                </a:solidFill>
                <a:latin typeface="Times New Roman" pitchFamily="18" charset="0"/>
                <a:cs typeface="Times New Roman" pitchFamily="18" charset="0"/>
              </a:rPr>
              <a:t>Велике свято – День Незалежності України</a:t>
            </a:r>
            <a:r>
              <a:rPr lang="uk-UA" dirty="0" smtClean="0">
                <a:solidFill>
                  <a:srgbClr val="002060"/>
                </a:solidFill>
                <a:latin typeface="Times New Roman" pitchFamily="18" charset="0"/>
                <a:cs typeface="Times New Roman" pitchFamily="18" charset="0"/>
              </a:rPr>
              <a:t>. Історію і культуру країни творить її народ.  Скільки славних синів та дочок присвятили своє життя одній-єдиній меті: свободі рідного краю. Україна виколисала велетнів сили і духу – таких, як Петро Сагайдачний, Богдан Хмельницький, Іван Сірко, Григорій Сковорода, Устим Кармелюк, Юрій Дрогобич, Тарас Шевченко, Іван Франко, Леся Українка, Михайло Грушевський... </a:t>
            </a:r>
          </a:p>
          <a:p>
            <a:pPr indent="457200" algn="just"/>
            <a:r>
              <a:rPr lang="uk-UA" dirty="0" smtClean="0">
                <a:solidFill>
                  <a:srgbClr val="002060"/>
                </a:solidFill>
                <a:latin typeface="Times New Roman" pitchFamily="18" charset="0"/>
                <a:cs typeface="Times New Roman" pitchFamily="18" charset="0"/>
              </a:rPr>
              <a:t>З видатними представниками українського народу можна ознайомитися в запропонованих книгах. </a:t>
            </a:r>
          </a:p>
        </p:txBody>
      </p:sp>
      <p:sp>
        <p:nvSpPr>
          <p:cNvPr id="10" name="Прямоугольник 9"/>
          <p:cNvSpPr/>
          <p:nvPr/>
        </p:nvSpPr>
        <p:spPr>
          <a:xfrm>
            <a:off x="3275856" y="2996952"/>
            <a:ext cx="2771784" cy="461665"/>
          </a:xfrm>
          <a:prstGeom prst="rect">
            <a:avLst/>
          </a:prstGeom>
        </p:spPr>
        <p:txBody>
          <a:bodyPr wrap="none">
            <a:spAutoFit/>
          </a:bodyPr>
          <a:lstStyle/>
          <a:p>
            <a:r>
              <a:rPr lang="uk-UA" sz="24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400" dirty="0">
              <a:latin typeface="Times New Roman" pitchFamily="18" charset="0"/>
              <a:cs typeface="Times New Roman" pitchFamily="18" charset="0"/>
            </a:endParaRPr>
          </a:p>
        </p:txBody>
      </p:sp>
      <p:sp>
        <p:nvSpPr>
          <p:cNvPr id="11" name="Прямоугольник 10"/>
          <p:cNvSpPr/>
          <p:nvPr/>
        </p:nvSpPr>
        <p:spPr>
          <a:xfrm>
            <a:off x="2843808" y="4077072"/>
            <a:ext cx="5904656" cy="1754326"/>
          </a:xfrm>
          <a:prstGeom prst="rect">
            <a:avLst/>
          </a:prstGeom>
        </p:spPr>
        <p:txBody>
          <a:bodyPr wrap="square">
            <a:spAutoFit/>
          </a:bodyPr>
          <a:lstStyle/>
          <a:p>
            <a:pPr indent="457200" algn="just"/>
            <a:r>
              <a:rPr lang="uk-UA" dirty="0" smtClean="0">
                <a:solidFill>
                  <a:srgbClr val="002060"/>
                </a:solidFill>
                <a:latin typeface="Times New Roman" pitchFamily="18" charset="0"/>
                <a:cs typeface="Times New Roman" pitchFamily="18" charset="0"/>
              </a:rPr>
              <a:t>Видатні постаті в історії України (</a:t>
            </a:r>
            <a:r>
              <a:rPr lang="uk-UA" dirty="0" err="1" smtClean="0">
                <a:solidFill>
                  <a:srgbClr val="002060"/>
                </a:solidFill>
                <a:latin typeface="Times New Roman" pitchFamily="18" charset="0"/>
                <a:cs typeface="Times New Roman" pitchFamily="18" charset="0"/>
              </a:rPr>
              <a:t>IX-XIXст</a:t>
            </a:r>
            <a:r>
              <a:rPr lang="uk-UA" dirty="0" smtClean="0">
                <a:solidFill>
                  <a:srgbClr val="002060"/>
                </a:solidFill>
                <a:latin typeface="Times New Roman" pitchFamily="18" charset="0"/>
                <a:cs typeface="Times New Roman" pitchFamily="18" charset="0"/>
              </a:rPr>
              <a:t>.): Короткі біографічні нариси. Історичні та художні портрети: Довід. вид. [</a:t>
            </a:r>
            <a:r>
              <a:rPr lang="uk-UA" smtClean="0">
                <a:solidFill>
                  <a:srgbClr val="002060"/>
                </a:solidFill>
                <a:latin typeface="Times New Roman" pitchFamily="18" charset="0"/>
                <a:cs typeface="Times New Roman" pitchFamily="18" charset="0"/>
              </a:rPr>
              <a:t>Текст] / </a:t>
            </a:r>
            <a:r>
              <a:rPr lang="uk-UA" dirty="0" smtClean="0">
                <a:solidFill>
                  <a:srgbClr val="002060"/>
                </a:solidFill>
                <a:latin typeface="Times New Roman" pitchFamily="18" charset="0"/>
                <a:cs typeface="Times New Roman" pitchFamily="18" charset="0"/>
              </a:rPr>
              <a:t>В. І. Гусєв, В. П. Дрожжин, Ю. О. </a:t>
            </a:r>
            <a:r>
              <a:rPr lang="uk-UA" dirty="0" err="1" smtClean="0">
                <a:solidFill>
                  <a:srgbClr val="002060"/>
                </a:solidFill>
                <a:latin typeface="Times New Roman" pitchFamily="18" charset="0"/>
                <a:cs typeface="Times New Roman" pitchFamily="18" charset="0"/>
              </a:rPr>
              <a:t>Калінцев</a:t>
            </a:r>
            <a:r>
              <a:rPr lang="uk-UA" dirty="0" smtClean="0">
                <a:solidFill>
                  <a:srgbClr val="002060"/>
                </a:solidFill>
                <a:latin typeface="Times New Roman" pitchFamily="18" charset="0"/>
                <a:cs typeface="Times New Roman" pitchFamily="18" charset="0"/>
              </a:rPr>
              <a:t>, О. Г. Сокирко, В. І. </a:t>
            </a:r>
            <a:r>
              <a:rPr lang="uk-UA" dirty="0" err="1" smtClean="0">
                <a:solidFill>
                  <a:srgbClr val="002060"/>
                </a:solidFill>
                <a:latin typeface="Times New Roman" pitchFamily="18" charset="0"/>
                <a:cs typeface="Times New Roman" pitchFamily="18" charset="0"/>
              </a:rPr>
              <a:t>Червінський</a:t>
            </a:r>
            <a:r>
              <a:rPr lang="uk-UA" dirty="0" smtClean="0">
                <a:solidFill>
                  <a:srgbClr val="002060"/>
                </a:solidFill>
                <a:latin typeface="Times New Roman" pitchFamily="18" charset="0"/>
                <a:cs typeface="Times New Roman" pitchFamily="18" charset="0"/>
              </a:rPr>
              <a:t>. – Київ: Вища школа, 2002. – 359 с.: іл.</a:t>
            </a:r>
          </a:p>
          <a:p>
            <a:pPr indent="457200" algn="just"/>
            <a:r>
              <a:rPr lang="uk-UA" dirty="0" smtClean="0">
                <a:solidFill>
                  <a:srgbClr val="002060"/>
                </a:solidFill>
                <a:latin typeface="Times New Roman" pitchFamily="18" charset="0"/>
                <a:cs typeface="Times New Roman" pitchFamily="18" charset="0"/>
              </a:rPr>
              <a:t> </a:t>
            </a:r>
          </a:p>
        </p:txBody>
      </p:sp>
      <p:pic>
        <p:nvPicPr>
          <p:cNvPr id="5" name="Picture 2" descr="http://kolos.com/image/cache/data/50504-500x500.jpg"/>
          <p:cNvPicPr>
            <a:picLocks noChangeAspect="1" noChangeArrowheads="1"/>
          </p:cNvPicPr>
          <p:nvPr/>
        </p:nvPicPr>
        <p:blipFill>
          <a:blip r:embed="rId2" cstate="print"/>
          <a:srcRect l="11672" r="12616"/>
          <a:stretch>
            <a:fillRect/>
          </a:stretch>
        </p:blipFill>
        <p:spPr bwMode="auto">
          <a:xfrm>
            <a:off x="395536" y="3645024"/>
            <a:ext cx="2196749" cy="294276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advClick="0" advTm="9000">
        <p:diamond/>
      </p:transition>
    </mc:Choice>
    <mc:Fallback>
      <p:transition spd="slow" advClick="0" advTm="9000">
        <p:diamon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2276872"/>
            <a:ext cx="9144000" cy="5641110"/>
          </a:xfrm>
          <a:prstGeom prst="rect">
            <a:avLst/>
          </a:prstGeom>
          <a:effectLst>
            <a:softEdge rad="635000"/>
          </a:effectLst>
        </p:spPr>
      </p:pic>
      <p:sp>
        <p:nvSpPr>
          <p:cNvPr id="14" name="Прямоугольник 13"/>
          <p:cNvSpPr/>
          <p:nvPr/>
        </p:nvSpPr>
        <p:spPr>
          <a:xfrm>
            <a:off x="439746" y="116632"/>
            <a:ext cx="8280920" cy="2554545"/>
          </a:xfrm>
          <a:prstGeom prst="rect">
            <a:avLst/>
          </a:prstGeom>
        </p:spPr>
        <p:txBody>
          <a:bodyPr wrap="square">
            <a:spAutoFit/>
          </a:bodyPr>
          <a:lstStyle/>
          <a:p>
            <a:pPr indent="457200" algn="just"/>
            <a:r>
              <a:rPr lang="uk-UA" sz="2000" dirty="0" smtClean="0">
                <a:solidFill>
                  <a:srgbClr val="002060"/>
                </a:solidFill>
                <a:latin typeface="Times New Roman" pitchFamily="18" charset="0"/>
                <a:cs typeface="Times New Roman" pitchFamily="18" charset="0"/>
              </a:rPr>
              <a:t>У ці серпневі дні, приурочені  святкуванню Дня Незалежності України, Наукова бібліотека презентує віртуальну виставку «Хай цвіте у щасті Україна» і бажає міцного здоров’я, мирного неба, добробуту, життєвої  снаги та нових звершень в ім’я України. Зі святом Вас!</a:t>
            </a:r>
            <a:r>
              <a:rPr lang="ru-RU" sz="2000" dirty="0" smtClean="0">
                <a:solidFill>
                  <a:srgbClr val="002060"/>
                </a:solidFill>
              </a:rPr>
              <a:t> </a:t>
            </a:r>
          </a:p>
          <a:p>
            <a:pPr indent="457200" algn="just"/>
            <a:r>
              <a:rPr lang="uk-UA" sz="2000" dirty="0" smtClean="0">
                <a:solidFill>
                  <a:srgbClr val="002060"/>
                </a:solidFill>
                <a:latin typeface="Times New Roman" pitchFamily="18" charset="0"/>
                <a:cs typeface="Times New Roman" pitchFamily="18" charset="0"/>
              </a:rPr>
              <a:t>Перегорніть сторінки книг, розміщених на віртуальній виставці. Нехай серце Ваше сповниться гордістю за нашу величну Україну, за наш талановитий і мудрий народ. </a:t>
            </a:r>
          </a:p>
          <a:p>
            <a:pPr indent="457200" algn="just"/>
            <a:r>
              <a:rPr lang="uk-UA" sz="2000" dirty="0" smtClean="0">
                <a:solidFill>
                  <a:srgbClr val="002060"/>
                </a:solidFill>
                <a:latin typeface="Times New Roman" pitchFamily="18" charset="0"/>
                <a:cs typeface="Times New Roman" pitchFamily="18" charset="0"/>
              </a:rPr>
              <a:t>Усіх бажаючих запрошуємо до перегляду</a:t>
            </a:r>
            <a:r>
              <a:rPr lang="ru-RU" sz="2000" dirty="0" smtClean="0">
                <a:solidFill>
                  <a:srgbClr val="002060"/>
                </a:solidFill>
                <a:latin typeface="Times New Roman" pitchFamily="18" charset="0"/>
                <a:cs typeface="Times New Roman" pitchFamily="18" charset="0"/>
              </a:rPr>
              <a:t>!</a:t>
            </a:r>
            <a:endParaRPr lang="uk-UA" sz="2000" dirty="0" smtClean="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9000">
        <p:diamond/>
      </p:transition>
    </mc:Choice>
    <mc:Fallback>
      <p:transition spd="slow" advClick="0" advTm="9000">
        <p:diamond/>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7" name="Прямоугольник 6"/>
          <p:cNvSpPr/>
          <p:nvPr/>
        </p:nvSpPr>
        <p:spPr>
          <a:xfrm>
            <a:off x="3347864" y="260648"/>
            <a:ext cx="2771784" cy="461665"/>
          </a:xfrm>
          <a:prstGeom prst="rect">
            <a:avLst/>
          </a:prstGeom>
        </p:spPr>
        <p:txBody>
          <a:bodyPr wrap="none">
            <a:spAutoFit/>
          </a:bodyPr>
          <a:lstStyle/>
          <a:p>
            <a:r>
              <a:rPr lang="uk-UA" sz="24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400" dirty="0">
              <a:latin typeface="Times New Roman" pitchFamily="18" charset="0"/>
              <a:cs typeface="Times New Roman" pitchFamily="18" charset="0"/>
            </a:endParaRPr>
          </a:p>
        </p:txBody>
      </p:sp>
      <p:sp>
        <p:nvSpPr>
          <p:cNvPr id="8" name="Прямоугольник 7"/>
          <p:cNvSpPr/>
          <p:nvPr/>
        </p:nvSpPr>
        <p:spPr>
          <a:xfrm>
            <a:off x="3635896" y="908720"/>
            <a:ext cx="5076056" cy="5078313"/>
          </a:xfrm>
          <a:prstGeom prst="rect">
            <a:avLst/>
          </a:prstGeom>
        </p:spPr>
        <p:txBody>
          <a:bodyPr wrap="square">
            <a:spAutoFit/>
          </a:bodyPr>
          <a:lstStyle/>
          <a:p>
            <a:pPr indent="457200" algn="just"/>
            <a:r>
              <a:rPr lang="ru-RU" dirty="0" smtClean="0">
                <a:solidFill>
                  <a:srgbClr val="002060"/>
                </a:solidFill>
                <a:latin typeface="Times New Roman" pitchFamily="18" charset="0"/>
                <a:cs typeface="Times New Roman" pitchFamily="18" charset="0"/>
              </a:rPr>
              <a:t>Костомаров М. Галерея </a:t>
            </a:r>
            <a:r>
              <a:rPr lang="ru-RU" dirty="0" err="1" smtClean="0">
                <a:solidFill>
                  <a:srgbClr val="002060"/>
                </a:solidFill>
                <a:latin typeface="Times New Roman" pitchFamily="18" charset="0"/>
                <a:cs typeface="Times New Roman" pitchFamily="18" charset="0"/>
              </a:rPr>
              <a:t>портретів</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Біографічні</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нариси</a:t>
            </a:r>
            <a:r>
              <a:rPr lang="ru-RU" dirty="0" smtClean="0">
                <a:solidFill>
                  <a:srgbClr val="002060"/>
                </a:solidFill>
                <a:latin typeface="Times New Roman" pitchFamily="18" charset="0"/>
                <a:cs typeface="Times New Roman" pitchFamily="18" charset="0"/>
              </a:rPr>
              <a:t> [Текст] / пер. </a:t>
            </a:r>
            <a:r>
              <a:rPr lang="ru-RU" dirty="0" err="1" smtClean="0">
                <a:solidFill>
                  <a:srgbClr val="002060"/>
                </a:solidFill>
                <a:latin typeface="Times New Roman" pitchFamily="18" charset="0"/>
                <a:cs typeface="Times New Roman" pitchFamily="18" charset="0"/>
              </a:rPr>
              <a:t>з</a:t>
            </a:r>
            <a:r>
              <a:rPr lang="ru-RU" dirty="0" smtClean="0">
                <a:solidFill>
                  <a:srgbClr val="002060"/>
                </a:solidFill>
                <a:latin typeface="Times New Roman" pitchFamily="18" charset="0"/>
                <a:cs typeface="Times New Roman" pitchFamily="18" charset="0"/>
              </a:rPr>
              <a:t> рос. М. </a:t>
            </a:r>
            <a:r>
              <a:rPr lang="ru-RU" dirty="0" err="1" smtClean="0">
                <a:solidFill>
                  <a:srgbClr val="002060"/>
                </a:solidFill>
                <a:latin typeface="Times New Roman" pitchFamily="18" charset="0"/>
                <a:cs typeface="Times New Roman" pitchFamily="18" charset="0"/>
              </a:rPr>
              <a:t>Ілляш</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Веселка, 1993. – 326 с. : </a:t>
            </a:r>
            <a:r>
              <a:rPr lang="ru-RU" dirty="0" err="1" smtClean="0">
                <a:solidFill>
                  <a:srgbClr val="002060"/>
                </a:solidFill>
                <a:latin typeface="Times New Roman" pitchFamily="18" charset="0"/>
                <a:cs typeface="Times New Roman" pitchFamily="18" charset="0"/>
              </a:rPr>
              <a:t>іл</a:t>
            </a:r>
            <a:r>
              <a:rPr lang="ru-RU" dirty="0" smtClean="0">
                <a:solidFill>
                  <a:srgbClr val="002060"/>
                </a:solidFill>
                <a:latin typeface="Times New Roman" pitchFamily="18" charset="0"/>
                <a:cs typeface="Times New Roman" pitchFamily="18" charset="0"/>
              </a:rPr>
              <a:t>. </a:t>
            </a:r>
          </a:p>
          <a:p>
            <a:pPr indent="457200" algn="just"/>
            <a:r>
              <a:rPr lang="ru-RU" dirty="0" smtClean="0">
                <a:solidFill>
                  <a:srgbClr val="002060"/>
                </a:solidFill>
                <a:latin typeface="Times New Roman" pitchFamily="18" charset="0"/>
                <a:ea typeface="Times New Roman" pitchFamily="18" charset="0"/>
                <a:cs typeface="Times New Roman" pitchFamily="18" charset="0"/>
              </a:rPr>
              <a:t>100 знаменитых людей Украины [Текст] / В. М. Скляренко, Т. Н. Харченко, О. Ю. </a:t>
            </a:r>
            <a:r>
              <a:rPr lang="ru-RU" dirty="0" err="1" smtClean="0">
                <a:solidFill>
                  <a:srgbClr val="002060"/>
                </a:solidFill>
                <a:latin typeface="Times New Roman" pitchFamily="18" charset="0"/>
                <a:ea typeface="Times New Roman" pitchFamily="18" charset="0"/>
                <a:cs typeface="Times New Roman" pitchFamily="18" charset="0"/>
              </a:rPr>
              <a:t>Очкурова</a:t>
            </a:r>
            <a:r>
              <a:rPr lang="ru-RU" dirty="0" smtClean="0">
                <a:solidFill>
                  <a:srgbClr val="002060"/>
                </a:solidFill>
                <a:latin typeface="Times New Roman" pitchFamily="18" charset="0"/>
                <a:ea typeface="Times New Roman" pitchFamily="18" charset="0"/>
                <a:cs typeface="Times New Roman" pitchFamily="18" charset="0"/>
              </a:rPr>
              <a:t>, И. А. </a:t>
            </a:r>
            <a:r>
              <a:rPr lang="ru-RU" dirty="0" err="1" smtClean="0">
                <a:solidFill>
                  <a:srgbClr val="002060"/>
                </a:solidFill>
                <a:latin typeface="Times New Roman" pitchFamily="18" charset="0"/>
                <a:ea typeface="Times New Roman" pitchFamily="18" charset="0"/>
                <a:cs typeface="Times New Roman" pitchFamily="18" charset="0"/>
              </a:rPr>
              <a:t>Рудычева</a:t>
            </a:r>
            <a:r>
              <a:rPr lang="ru-RU" dirty="0" smtClean="0">
                <a:solidFill>
                  <a:srgbClr val="002060"/>
                </a:solidFill>
                <a:latin typeface="Times New Roman" pitchFamily="18" charset="0"/>
                <a:ea typeface="Times New Roman" pitchFamily="18" charset="0"/>
                <a:cs typeface="Times New Roman" pitchFamily="18" charset="0"/>
              </a:rPr>
              <a:t>. </a:t>
            </a:r>
            <a:r>
              <a:rPr lang="uk-UA" dirty="0" smtClean="0">
                <a:solidFill>
                  <a:srgbClr val="002060"/>
                </a:solidFill>
                <a:latin typeface="Times New Roman" pitchFamily="18" charset="0"/>
                <a:ea typeface="Times New Roman" pitchFamily="18" charset="0"/>
                <a:cs typeface="Times New Roman" pitchFamily="18" charset="0"/>
              </a:rPr>
              <a:t>– </a:t>
            </a:r>
            <a:r>
              <a:rPr lang="ru-RU" dirty="0" smtClean="0">
                <a:solidFill>
                  <a:srgbClr val="002060"/>
                </a:solidFill>
                <a:latin typeface="Times New Roman" pitchFamily="18" charset="0"/>
                <a:ea typeface="Calibri" pitchFamily="34" charset="0"/>
                <a:cs typeface="Times New Roman" pitchFamily="18" charset="0"/>
              </a:rPr>
              <a:t>Х</a:t>
            </a:r>
            <a:r>
              <a:rPr lang="uk-UA" dirty="0" err="1" smtClean="0">
                <a:solidFill>
                  <a:srgbClr val="002060"/>
                </a:solidFill>
                <a:latin typeface="Times New Roman" pitchFamily="18" charset="0"/>
                <a:ea typeface="Calibri" pitchFamily="34" charset="0"/>
                <a:cs typeface="Times New Roman" pitchFamily="18" charset="0"/>
              </a:rPr>
              <a:t>арьков</a:t>
            </a:r>
            <a:r>
              <a:rPr lang="ru-RU" dirty="0" smtClean="0">
                <a:solidFill>
                  <a:srgbClr val="002060"/>
                </a:solidFill>
                <a:latin typeface="Times New Roman" pitchFamily="18" charset="0"/>
                <a:ea typeface="Calibri" pitchFamily="34" charset="0"/>
                <a:cs typeface="Times New Roman" pitchFamily="18" charset="0"/>
              </a:rPr>
              <a:t>.</a:t>
            </a:r>
            <a:r>
              <a:rPr lang="ru-RU" dirty="0" smtClean="0">
                <a:solidFill>
                  <a:srgbClr val="002060"/>
                </a:solidFill>
                <a:latin typeface="Times New Roman" pitchFamily="18" charset="0"/>
                <a:ea typeface="Times New Roman" pitchFamily="18" charset="0"/>
                <a:cs typeface="Times New Roman" pitchFamily="18" charset="0"/>
              </a:rPr>
              <a:t> : Фолио, 2008. </a:t>
            </a:r>
            <a:r>
              <a:rPr lang="uk-UA" dirty="0" smtClean="0">
                <a:solidFill>
                  <a:srgbClr val="002060"/>
                </a:solidFill>
                <a:latin typeface="Times New Roman" pitchFamily="18" charset="0"/>
                <a:ea typeface="Times New Roman" pitchFamily="18" charset="0"/>
                <a:cs typeface="Times New Roman" pitchFamily="18" charset="0"/>
              </a:rPr>
              <a:t>–</a:t>
            </a:r>
            <a:r>
              <a:rPr lang="ru-RU" dirty="0" smtClean="0">
                <a:solidFill>
                  <a:srgbClr val="002060"/>
                </a:solidFill>
                <a:latin typeface="Times New Roman" pitchFamily="18" charset="0"/>
                <a:ea typeface="Times New Roman" pitchFamily="18" charset="0"/>
                <a:cs typeface="Times New Roman" pitchFamily="18" charset="0"/>
              </a:rPr>
              <a:t> 511 с.</a:t>
            </a:r>
          </a:p>
          <a:p>
            <a:pPr indent="457200" algn="just"/>
            <a:r>
              <a:rPr lang="uk-UA" dirty="0" smtClean="0">
                <a:solidFill>
                  <a:srgbClr val="002060"/>
                </a:solidFill>
                <a:latin typeface="Times New Roman" pitchFamily="18" charset="0"/>
                <a:cs typeface="Times New Roman" pitchFamily="18" charset="0"/>
              </a:rPr>
              <a:t>Журавльов, Д. В. Хто є хто в українській історії / Д. В. Журавльов. – Харків : </a:t>
            </a:r>
            <a:r>
              <a:rPr lang="uk-UA" dirty="0" err="1" smtClean="0">
                <a:solidFill>
                  <a:srgbClr val="002060"/>
                </a:solidFill>
                <a:latin typeface="Times New Roman" pitchFamily="18" charset="0"/>
                <a:cs typeface="Times New Roman" pitchFamily="18" charset="0"/>
              </a:rPr>
              <a:t>Книж</a:t>
            </a:r>
            <a:r>
              <a:rPr lang="uk-UA" dirty="0" smtClean="0">
                <a:solidFill>
                  <a:srgbClr val="002060"/>
                </a:solidFill>
                <a:latin typeface="Times New Roman" pitchFamily="18" charset="0"/>
                <a:cs typeface="Times New Roman" pitchFamily="18" charset="0"/>
              </a:rPr>
              <a:t>. Клуб «</a:t>
            </a:r>
            <a:r>
              <a:rPr lang="uk-UA" dirty="0" err="1" smtClean="0">
                <a:solidFill>
                  <a:srgbClr val="002060"/>
                </a:solidFill>
                <a:latin typeface="Times New Roman" pitchFamily="18" charset="0"/>
                <a:cs typeface="Times New Roman" pitchFamily="18" charset="0"/>
              </a:rPr>
              <a:t>Клуб</a:t>
            </a:r>
            <a:r>
              <a:rPr lang="uk-UA" dirty="0" smtClean="0">
                <a:solidFill>
                  <a:srgbClr val="002060"/>
                </a:solidFill>
                <a:latin typeface="Times New Roman" pitchFamily="18" charset="0"/>
                <a:cs typeface="Times New Roman" pitchFamily="18" charset="0"/>
              </a:rPr>
              <a:t> Сім. Дозвілля</a:t>
            </a:r>
            <a:r>
              <a:rPr lang="ru-RU" dirty="0" smtClean="0">
                <a:solidFill>
                  <a:srgbClr val="002060"/>
                </a:solidFill>
                <a:latin typeface="Times New Roman" pitchFamily="18" charset="0"/>
                <a:cs typeface="Times New Roman" pitchFamily="18" charset="0"/>
              </a:rPr>
              <a:t>», 2014. – 414 с.</a:t>
            </a:r>
            <a:r>
              <a:rPr lang="ru-RU" b="1" dirty="0" smtClean="0">
                <a:solidFill>
                  <a:srgbClr val="002060"/>
                </a:solidFill>
                <a:latin typeface="Times New Roman" pitchFamily="18" charset="0"/>
                <a:cs typeface="Times New Roman" pitchFamily="18" charset="0"/>
              </a:rPr>
              <a:t> </a:t>
            </a:r>
          </a:p>
          <a:p>
            <a:pPr lvl="0" indent="457200" algn="just"/>
            <a:r>
              <a:rPr lang="ru-RU" dirty="0" smtClean="0">
                <a:solidFill>
                  <a:srgbClr val="002060"/>
                </a:solidFill>
                <a:latin typeface="Times New Roman" pitchFamily="18" charset="0"/>
                <a:cs typeface="Times New Roman" pitchFamily="18" charset="0"/>
              </a:rPr>
              <a:t>Ушаков, Д. О. </a:t>
            </a:r>
            <a:r>
              <a:rPr lang="ru-RU" dirty="0" err="1" smtClean="0">
                <a:solidFill>
                  <a:srgbClr val="002060"/>
                </a:solidFill>
                <a:latin typeface="Times New Roman" pitchFamily="18" charset="0"/>
                <a:cs typeface="Times New Roman" pitchFamily="18" charset="0"/>
              </a:rPr>
              <a:t>Видатні</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українці</a:t>
            </a:r>
            <a:r>
              <a:rPr lang="ru-RU" dirty="0" smtClean="0">
                <a:solidFill>
                  <a:srgbClr val="002060"/>
                </a:solidFill>
                <a:latin typeface="Times New Roman" pitchFamily="18" charset="0"/>
                <a:cs typeface="Times New Roman" pitchFamily="18" charset="0"/>
              </a:rPr>
              <a:t> [Текст] / Д. О. Ушаков. – </a:t>
            </a:r>
            <a:r>
              <a:rPr lang="uk-UA" dirty="0" smtClean="0">
                <a:solidFill>
                  <a:srgbClr val="002060"/>
                </a:solidFill>
                <a:latin typeface="Times New Roman" pitchFamily="18" charset="0"/>
                <a:cs typeface="Times New Roman" pitchFamily="18" charset="0"/>
              </a:rPr>
              <a:t>Харків : Фактор, 2011. – 200 с. : </a:t>
            </a:r>
            <a:r>
              <a:rPr lang="uk-UA" dirty="0" err="1" smtClean="0">
                <a:solidFill>
                  <a:srgbClr val="002060"/>
                </a:solidFill>
                <a:latin typeface="Times New Roman" pitchFamily="18" charset="0"/>
                <a:cs typeface="Times New Roman" pitchFamily="18" charset="0"/>
              </a:rPr>
              <a:t>il</a:t>
            </a:r>
            <a:r>
              <a:rPr lang="uk-UA" dirty="0" smtClean="0">
                <a:solidFill>
                  <a:srgbClr val="002060"/>
                </a:solidFill>
                <a:latin typeface="Times New Roman" pitchFamily="18" charset="0"/>
                <a:cs typeface="Times New Roman" pitchFamily="18" charset="0"/>
              </a:rPr>
              <a:t>. – (Україна. Учора, сьогодні, завтра).</a:t>
            </a:r>
            <a:r>
              <a:rPr lang="uk-UA" b="1" dirty="0" smtClean="0">
                <a:solidFill>
                  <a:srgbClr val="002060"/>
                </a:solidFill>
                <a:latin typeface="Times New Roman" pitchFamily="18" charset="0"/>
                <a:cs typeface="Times New Roman" pitchFamily="18" charset="0"/>
              </a:rPr>
              <a:t> </a:t>
            </a:r>
          </a:p>
          <a:p>
            <a:pPr indent="457200" algn="just"/>
            <a:r>
              <a:rPr lang="uk-UA" dirty="0" smtClean="0">
                <a:solidFill>
                  <a:srgbClr val="002060"/>
                </a:solidFill>
                <a:latin typeface="Times New Roman" pitchFamily="18" charset="0"/>
                <a:cs typeface="Times New Roman" pitchFamily="18" charset="0"/>
              </a:rPr>
              <a:t>Історія в особах : ІХ–ХVІІІ ст. / В. </a:t>
            </a:r>
            <a:r>
              <a:rPr lang="uk-UA" dirty="0" err="1" smtClean="0">
                <a:solidFill>
                  <a:srgbClr val="002060"/>
                </a:solidFill>
                <a:latin typeface="Times New Roman" pitchFamily="18" charset="0"/>
                <a:cs typeface="Times New Roman" pitchFamily="18" charset="0"/>
              </a:rPr>
              <a:t>Замлинський</a:t>
            </a:r>
            <a:r>
              <a:rPr lang="uk-UA" dirty="0" smtClean="0">
                <a:solidFill>
                  <a:srgbClr val="002060"/>
                </a:solidFill>
                <a:latin typeface="Times New Roman" pitchFamily="18" charset="0"/>
                <a:cs typeface="Times New Roman" pitchFamily="18" charset="0"/>
              </a:rPr>
              <a:t>, І. Войцехівська, В. Галаган [та ін.]. – Київ, 1993. – 396 с.</a:t>
            </a:r>
            <a:r>
              <a:rPr lang="uk-UA" b="1" dirty="0" smtClean="0">
                <a:solidFill>
                  <a:srgbClr val="002060"/>
                </a:solidFill>
                <a:latin typeface="Times New Roman" pitchFamily="18" charset="0"/>
                <a:cs typeface="Times New Roman" pitchFamily="18" charset="0"/>
              </a:rPr>
              <a:t> </a:t>
            </a:r>
          </a:p>
          <a:p>
            <a:pPr indent="457200" algn="just"/>
            <a:r>
              <a:rPr lang="uk-UA" dirty="0" smtClean="0">
                <a:solidFill>
                  <a:srgbClr val="002060"/>
                </a:solidFill>
                <a:latin typeface="Times New Roman" pitchFamily="18" charset="0"/>
                <a:cs typeface="Times New Roman" pitchFamily="18" charset="0"/>
              </a:rPr>
              <a:t>Історичні постаті України : </a:t>
            </a:r>
            <a:r>
              <a:rPr lang="uk-UA" dirty="0" err="1" smtClean="0">
                <a:solidFill>
                  <a:srgbClr val="002060"/>
                </a:solidFill>
                <a:latin typeface="Times New Roman" pitchFamily="18" charset="0"/>
                <a:cs typeface="Times New Roman" pitchFamily="18" charset="0"/>
              </a:rPr>
              <a:t>іст</a:t>
            </a:r>
            <a:r>
              <a:rPr lang="uk-UA" dirty="0" smtClean="0">
                <a:solidFill>
                  <a:srgbClr val="002060"/>
                </a:solidFill>
                <a:latin typeface="Times New Roman" pitchFamily="18" charset="0"/>
                <a:cs typeface="Times New Roman" pitchFamily="18" charset="0"/>
              </a:rPr>
              <a:t>. нариси : збірник / </a:t>
            </a:r>
            <a:r>
              <a:rPr lang="uk-UA" dirty="0" err="1" smtClean="0">
                <a:solidFill>
                  <a:srgbClr val="002060"/>
                </a:solidFill>
                <a:latin typeface="Times New Roman" pitchFamily="18" charset="0"/>
                <a:cs typeface="Times New Roman" pitchFamily="18" charset="0"/>
              </a:rPr>
              <a:t>упоряд</a:t>
            </a:r>
            <a:r>
              <a:rPr lang="uk-UA" dirty="0" smtClean="0">
                <a:solidFill>
                  <a:srgbClr val="002060"/>
                </a:solidFill>
                <a:latin typeface="Times New Roman" pitchFamily="18" charset="0"/>
                <a:cs typeface="Times New Roman" pitchFamily="18" charset="0"/>
              </a:rPr>
              <a:t>. та авт. вст. ст. О. В. </a:t>
            </a:r>
            <a:r>
              <a:rPr lang="uk-UA" dirty="0" err="1" smtClean="0">
                <a:solidFill>
                  <a:srgbClr val="002060"/>
                </a:solidFill>
                <a:latin typeface="Times New Roman" pitchFamily="18" charset="0"/>
                <a:cs typeface="Times New Roman" pitchFamily="18" charset="0"/>
              </a:rPr>
              <a:t>Болдирєв</a:t>
            </a:r>
            <a:r>
              <a:rPr lang="uk-UA" dirty="0" smtClean="0">
                <a:solidFill>
                  <a:srgbClr val="002060"/>
                </a:solidFill>
                <a:latin typeface="Times New Roman" pitchFamily="18" charset="0"/>
                <a:cs typeface="Times New Roman" pitchFamily="18" charset="0"/>
              </a:rPr>
              <a:t>. – Одеса : Маяк, 1993. – 384 с.</a:t>
            </a:r>
            <a:endParaRPr lang="ru-RU" b="1" dirty="0">
              <a:solidFill>
                <a:srgbClr val="002060"/>
              </a:solidFill>
            </a:endParaRPr>
          </a:p>
        </p:txBody>
      </p:sp>
      <p:pic>
        <p:nvPicPr>
          <p:cNvPr id="3073" name="Picture 1" descr="C:\Users\miro\Desktop\!!!!!!!\unnamed (4).jpg"/>
          <p:cNvPicPr>
            <a:picLocks noChangeAspect="1" noChangeArrowheads="1"/>
          </p:cNvPicPr>
          <p:nvPr/>
        </p:nvPicPr>
        <p:blipFill>
          <a:blip r:embed="rId2" cstate="print"/>
          <a:srcRect/>
          <a:stretch>
            <a:fillRect/>
          </a:stretch>
        </p:blipFill>
        <p:spPr bwMode="auto">
          <a:xfrm>
            <a:off x="179512" y="692696"/>
            <a:ext cx="1460131" cy="2088232"/>
          </a:xfrm>
          <a:prstGeom prst="rect">
            <a:avLst/>
          </a:prstGeom>
          <a:noFill/>
        </p:spPr>
      </p:pic>
      <p:pic>
        <p:nvPicPr>
          <p:cNvPr id="3075" name="Picture 3" descr="100 знаменитых людей Украины by Валентина Скляренко"/>
          <p:cNvPicPr>
            <a:picLocks noChangeAspect="1" noChangeArrowheads="1"/>
          </p:cNvPicPr>
          <p:nvPr/>
        </p:nvPicPr>
        <p:blipFill>
          <a:blip r:embed="rId3" cstate="print"/>
          <a:srcRect/>
          <a:stretch>
            <a:fillRect/>
          </a:stretch>
        </p:blipFill>
        <p:spPr bwMode="auto">
          <a:xfrm>
            <a:off x="1835696" y="692696"/>
            <a:ext cx="1440160" cy="2088232"/>
          </a:xfrm>
          <a:prstGeom prst="rect">
            <a:avLst/>
          </a:prstGeom>
          <a:noFill/>
        </p:spPr>
      </p:pic>
      <p:pic>
        <p:nvPicPr>
          <p:cNvPr id="6" name="Picture 2" descr="C:\Documents and Settings\mechanik\Рабочий стол\Документы\deb12e5c59faa291879bf1ba10944e91.jpg"/>
          <p:cNvPicPr>
            <a:picLocks noChangeAspect="1" noChangeArrowheads="1"/>
          </p:cNvPicPr>
          <p:nvPr/>
        </p:nvPicPr>
        <p:blipFill>
          <a:blip r:embed="rId4" cstate="print"/>
          <a:srcRect/>
          <a:stretch>
            <a:fillRect/>
          </a:stretch>
        </p:blipFill>
        <p:spPr bwMode="auto">
          <a:xfrm>
            <a:off x="827584" y="2276872"/>
            <a:ext cx="1512168" cy="2075313"/>
          </a:xfrm>
          <a:prstGeom prst="rect">
            <a:avLst/>
          </a:prstGeom>
          <a:noFill/>
        </p:spPr>
      </p:pic>
      <p:pic>
        <p:nvPicPr>
          <p:cNvPr id="9" name="Picture 3"/>
          <p:cNvPicPr>
            <a:picLocks noChangeAspect="1" noChangeArrowheads="1"/>
          </p:cNvPicPr>
          <p:nvPr/>
        </p:nvPicPr>
        <p:blipFill>
          <a:blip r:embed="rId5" cstate="print"/>
          <a:srcRect/>
          <a:stretch>
            <a:fillRect/>
          </a:stretch>
        </p:blipFill>
        <p:spPr bwMode="auto">
          <a:xfrm>
            <a:off x="179512" y="3501008"/>
            <a:ext cx="1368151" cy="1844138"/>
          </a:xfrm>
          <a:prstGeom prst="rect">
            <a:avLst/>
          </a:prstGeom>
          <a:noFill/>
          <a:ln w="9525">
            <a:noFill/>
            <a:miter lim="800000"/>
            <a:headEnd/>
            <a:tailEnd/>
          </a:ln>
        </p:spPr>
      </p:pic>
      <p:pic>
        <p:nvPicPr>
          <p:cNvPr id="10" name="Picture 2" descr="http://toloka.to/photos/150115115641245487_f0_0.jpg"/>
          <p:cNvPicPr>
            <a:picLocks noChangeAspect="1" noChangeArrowheads="1"/>
          </p:cNvPicPr>
          <p:nvPr/>
        </p:nvPicPr>
        <p:blipFill>
          <a:blip r:embed="rId6" cstate="print"/>
          <a:srcRect l="6603"/>
          <a:stretch>
            <a:fillRect/>
          </a:stretch>
        </p:blipFill>
        <p:spPr bwMode="auto">
          <a:xfrm>
            <a:off x="1979712" y="3429000"/>
            <a:ext cx="1298426" cy="1872208"/>
          </a:xfrm>
          <a:prstGeom prst="rect">
            <a:avLst/>
          </a:prstGeom>
          <a:noFill/>
          <a:ln>
            <a:solidFill>
              <a:srgbClr val="002060"/>
            </a:solidFill>
          </a:ln>
        </p:spPr>
      </p:pic>
      <p:pic>
        <p:nvPicPr>
          <p:cNvPr id="11" name="Рисунок 10" descr="L:\соборність\140208101132216032_f0_0.jpg"/>
          <p:cNvPicPr/>
          <p:nvPr/>
        </p:nvPicPr>
        <p:blipFill>
          <a:blip r:embed="rId7" cstate="print"/>
          <a:srcRect/>
          <a:stretch>
            <a:fillRect/>
          </a:stretch>
        </p:blipFill>
        <p:spPr bwMode="auto">
          <a:xfrm>
            <a:off x="1043608" y="4581128"/>
            <a:ext cx="1512168" cy="1938529"/>
          </a:xfrm>
          <a:prstGeom prst="rect">
            <a:avLst/>
          </a:prstGeom>
          <a:noFill/>
          <a:ln w="9525">
            <a:solidFill>
              <a:srgbClr val="002060"/>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800" advClick="0" advTm="7000">
        <p:diamond/>
      </p:transition>
    </mc:Choice>
    <mc:Fallback>
      <p:transition spd="slow" advClick="0" advTm="7000">
        <p:diamon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ru-RU" smtClean="0"/>
          </a:p>
        </p:txBody>
      </p:sp>
      <p:sp>
        <p:nvSpPr>
          <p:cNvPr id="6147" name="Rectangle 3"/>
          <p:cNvSpPr>
            <a:spLocks noGrp="1" noChangeArrowheads="1"/>
          </p:cNvSpPr>
          <p:nvPr>
            <p:ph type="body" idx="1"/>
          </p:nvPr>
        </p:nvSpPr>
        <p:spPr/>
        <p:txBody>
          <a:bodyPr/>
          <a:lstStyle/>
          <a:p>
            <a:pPr eaLnBrk="1" hangingPunct="1"/>
            <a:endParaRPr lang="ru-RU" smtClean="0"/>
          </a:p>
        </p:txBody>
      </p:sp>
      <p:pic>
        <p:nvPicPr>
          <p:cNvPr id="6148" name="Picture 4" descr="den_nezalegnosti_2016_sit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800" advClick="0" advTm="4000">
        <p:diamond/>
      </p:transition>
    </mc:Choice>
    <mc:Fallback>
      <p:transition spd="slow" advClick="0" advTm="4000">
        <p:diamon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29564" y="2260278"/>
            <a:ext cx="8229600" cy="1081088"/>
          </a:xfrm>
        </p:spPr>
        <p:txBody>
          <a:bodyPr/>
          <a:lstStyle/>
          <a:p>
            <a:pPr eaLnBrk="1" hangingPunct="1"/>
            <a:r>
              <a:rPr lang="uk-UA" sz="4800" b="1" i="1" dirty="0" smtClean="0">
                <a:solidFill>
                  <a:schemeClr val="accent2"/>
                </a:solidFill>
                <a:latin typeface="Times New Roman" pitchFamily="18" charset="0"/>
                <a:cs typeface="Times New Roman" pitchFamily="18" charset="0"/>
              </a:rPr>
              <a:t>Дякуємо за увагу!</a:t>
            </a:r>
            <a:endParaRPr lang="ru-RU" sz="4800" b="1" i="1" dirty="0" smtClean="0">
              <a:solidFill>
                <a:schemeClr val="accent2"/>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3131840" y="4149080"/>
            <a:ext cx="5626968" cy="1468760"/>
          </a:xfrm>
        </p:spPr>
        <p:txBody>
          <a:bodyPr/>
          <a:lstStyle/>
          <a:p>
            <a:pPr algn="r" eaLnBrk="1" hangingPunct="1">
              <a:buFontTx/>
              <a:buNone/>
            </a:pPr>
            <a:r>
              <a:rPr lang="uk-UA" sz="1800" b="1" i="1" dirty="0" smtClean="0">
                <a:solidFill>
                  <a:schemeClr val="accent2"/>
                </a:solidFill>
                <a:latin typeface="Times New Roman" pitchFamily="18" charset="0"/>
                <a:cs typeface="Times New Roman" pitchFamily="18" charset="0"/>
              </a:rPr>
              <a:t>Віртуальну виставку підготували: </a:t>
            </a:r>
          </a:p>
          <a:p>
            <a:pPr algn="r" eaLnBrk="1" hangingPunct="1">
              <a:buFontTx/>
              <a:buNone/>
            </a:pPr>
            <a:r>
              <a:rPr lang="uk-UA" sz="1800" b="1" i="1" dirty="0" smtClean="0">
                <a:solidFill>
                  <a:schemeClr val="accent2"/>
                </a:solidFill>
                <a:latin typeface="Times New Roman" pitchFamily="18" charset="0"/>
                <a:cs typeface="Times New Roman" pitchFamily="18" charset="0"/>
              </a:rPr>
              <a:t>Завідувачка відділом обслуговування Бездольна Л. І.</a:t>
            </a:r>
          </a:p>
          <a:p>
            <a:pPr algn="r" eaLnBrk="1" hangingPunct="1">
              <a:buFontTx/>
              <a:buNone/>
            </a:pPr>
            <a:r>
              <a:rPr lang="uk-UA" sz="1800" b="1" i="1" dirty="0" smtClean="0">
                <a:solidFill>
                  <a:schemeClr val="accent2"/>
                </a:solidFill>
                <a:latin typeface="Times New Roman" pitchFamily="18" charset="0"/>
                <a:cs typeface="Times New Roman" pitchFamily="18" charset="0"/>
              </a:rPr>
              <a:t>Завідувачка сектором </a:t>
            </a:r>
            <a:r>
              <a:rPr lang="uk-UA" sz="1800" b="1" i="1" dirty="0" err="1" smtClean="0">
                <a:solidFill>
                  <a:schemeClr val="accent2"/>
                </a:solidFill>
                <a:latin typeface="Times New Roman" pitchFamily="18" charset="0"/>
                <a:cs typeface="Times New Roman" pitchFamily="18" charset="0"/>
              </a:rPr>
              <a:t>Лукшина</a:t>
            </a:r>
            <a:r>
              <a:rPr lang="uk-UA" sz="1800" b="1" i="1" dirty="0" smtClean="0">
                <a:solidFill>
                  <a:schemeClr val="accent2"/>
                </a:solidFill>
                <a:latin typeface="Times New Roman" pitchFamily="18" charset="0"/>
                <a:cs typeface="Times New Roman" pitchFamily="18" charset="0"/>
              </a:rPr>
              <a:t> Є. Ю.</a:t>
            </a:r>
            <a:endParaRPr lang="ru-RU" sz="1800" b="1" i="1" dirty="0" smtClean="0">
              <a:solidFill>
                <a:schemeClr val="accent2"/>
              </a:solidFill>
              <a:latin typeface="Times New Roman" pitchFamily="18" charset="0"/>
              <a:cs typeface="Times New Roman" pitchFamily="18" charset="0"/>
            </a:endParaRPr>
          </a:p>
        </p:txBody>
      </p:sp>
      <p:pic>
        <p:nvPicPr>
          <p:cNvPr id="3076" name="Picture 4" descr="ukrayinska-simvolika-prapor-Ukrayini-kviti-zhovto-sinya-strichka"/>
          <p:cNvPicPr>
            <a:picLocks noChangeAspect="1" noChangeArrowheads="1"/>
          </p:cNvPicPr>
          <p:nvPr/>
        </p:nvPicPr>
        <p:blipFill>
          <a:blip r:embed="rId2" cstate="print"/>
          <a:srcRect/>
          <a:stretch>
            <a:fillRect/>
          </a:stretch>
        </p:blipFill>
        <p:spPr bwMode="auto">
          <a:xfrm>
            <a:off x="-396552" y="3500438"/>
            <a:ext cx="6589713" cy="335756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800" advClick="0" advTm="4000">
        <p:diamond/>
      </p:transition>
    </mc:Choice>
    <mc:Fallback>
      <p:transition spd="slow" advClick="0" advTm="4000">
        <p:diamon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pic>
        <p:nvPicPr>
          <p:cNvPr id="80898" name="Picture 2" descr="C:\Documents and Settings\Administrator\Рабочий стол\незалежність\unnamed.jpg"/>
          <p:cNvPicPr>
            <a:picLocks noChangeAspect="1" noChangeArrowheads="1"/>
          </p:cNvPicPr>
          <p:nvPr/>
        </p:nvPicPr>
        <p:blipFill>
          <a:blip r:embed="rId2" cstate="print"/>
          <a:srcRect/>
          <a:stretch>
            <a:fillRect/>
          </a:stretch>
        </p:blipFill>
        <p:spPr bwMode="auto">
          <a:xfrm>
            <a:off x="0" y="2058367"/>
            <a:ext cx="9133415" cy="4733527"/>
          </a:xfrm>
          <a:prstGeom prst="rect">
            <a:avLst/>
          </a:prstGeom>
          <a:noFill/>
          <a:effectLst>
            <a:softEdge rad="635000"/>
          </a:effectLst>
        </p:spPr>
      </p:pic>
      <p:sp>
        <p:nvSpPr>
          <p:cNvPr id="7" name="Прямоугольник 6"/>
          <p:cNvSpPr/>
          <p:nvPr/>
        </p:nvSpPr>
        <p:spPr>
          <a:xfrm>
            <a:off x="4364778" y="260648"/>
            <a:ext cx="4572000" cy="1323439"/>
          </a:xfrm>
          <a:prstGeom prst="rect">
            <a:avLst/>
          </a:prstGeom>
        </p:spPr>
        <p:txBody>
          <a:bodyPr>
            <a:spAutoFit/>
          </a:bodyPr>
          <a:lstStyle/>
          <a:p>
            <a:pPr algn="ctr"/>
            <a:r>
              <a:rPr lang="ru-RU" sz="2000" b="1" i="1" dirty="0" smtClean="0">
                <a:solidFill>
                  <a:srgbClr val="002060"/>
                </a:solidFill>
                <a:latin typeface="Times New Roman" pitchFamily="18" charset="0"/>
                <a:cs typeface="Times New Roman" pitchFamily="18" charset="0"/>
              </a:rPr>
              <a:t>«</a:t>
            </a:r>
            <a:r>
              <a:rPr lang="ru-RU" sz="2000" b="1" i="1" dirty="0" err="1" smtClean="0">
                <a:solidFill>
                  <a:srgbClr val="002060"/>
                </a:solidFill>
                <a:latin typeface="Times New Roman" pitchFamily="18" charset="0"/>
                <a:cs typeface="Times New Roman" pitchFamily="18" charset="0"/>
              </a:rPr>
              <a:t>Дзвін</a:t>
            </a:r>
            <a:r>
              <a:rPr lang="ru-RU" sz="2000" b="1" i="1" dirty="0" smtClean="0">
                <a:solidFill>
                  <a:srgbClr val="002060"/>
                </a:solidFill>
                <a:latin typeface="Times New Roman" pitchFamily="18" charset="0"/>
                <a:cs typeface="Times New Roman" pitchFamily="18" charset="0"/>
              </a:rPr>
              <a:t> </a:t>
            </a:r>
            <a:r>
              <a:rPr lang="ru-RU" sz="2000" b="1" i="1" dirty="0" err="1" smtClean="0">
                <a:solidFill>
                  <a:srgbClr val="002060"/>
                </a:solidFill>
                <a:latin typeface="Times New Roman" pitchFamily="18" charset="0"/>
                <a:cs typeface="Times New Roman" pitchFamily="18" charset="0"/>
              </a:rPr>
              <a:t>шабель</a:t>
            </a:r>
            <a:r>
              <a:rPr lang="ru-RU" sz="2000" b="1" i="1" dirty="0" smtClean="0">
                <a:solidFill>
                  <a:srgbClr val="002060"/>
                </a:solidFill>
                <a:latin typeface="Times New Roman" pitchFamily="18" charset="0"/>
                <a:cs typeface="Times New Roman" pitchFamily="18" charset="0"/>
              </a:rPr>
              <a:t>, </a:t>
            </a:r>
            <a:r>
              <a:rPr lang="ru-RU" sz="2000" b="1" i="1" dirty="0" err="1" smtClean="0">
                <a:solidFill>
                  <a:srgbClr val="002060"/>
                </a:solidFill>
                <a:latin typeface="Times New Roman" pitchFamily="18" charset="0"/>
                <a:cs typeface="Times New Roman" pitchFamily="18" charset="0"/>
              </a:rPr>
              <a:t>пісні</a:t>
            </a:r>
            <a:r>
              <a:rPr lang="ru-RU" sz="2000" b="1" i="1" dirty="0" smtClean="0">
                <a:solidFill>
                  <a:srgbClr val="002060"/>
                </a:solidFill>
                <a:latin typeface="Times New Roman" pitchFamily="18" charset="0"/>
                <a:cs typeface="Times New Roman" pitchFamily="18" charset="0"/>
              </a:rPr>
              <a:t>, походи,</a:t>
            </a:r>
          </a:p>
          <a:p>
            <a:pPr algn="ctr"/>
            <a:r>
              <a:rPr lang="ru-RU" sz="2000" b="1" i="1" dirty="0" smtClean="0">
                <a:solidFill>
                  <a:srgbClr val="002060"/>
                </a:solidFill>
                <a:latin typeface="Times New Roman" pitchFamily="18" charset="0"/>
                <a:cs typeface="Times New Roman" pitchFamily="18" charset="0"/>
              </a:rPr>
              <a:t>Воля </a:t>
            </a:r>
            <a:r>
              <a:rPr lang="ru-RU" sz="2000" b="1" i="1" dirty="0" err="1" smtClean="0">
                <a:solidFill>
                  <a:srgbClr val="002060"/>
                </a:solidFill>
                <a:latin typeface="Times New Roman" pitchFamily="18" charset="0"/>
                <a:cs typeface="Times New Roman" pitchFamily="18" charset="0"/>
              </a:rPr>
              <a:t>соколина</a:t>
            </a:r>
            <a:r>
              <a:rPr lang="ru-RU" sz="2000" b="1" i="1" dirty="0" smtClean="0">
                <a:solidFill>
                  <a:srgbClr val="002060"/>
                </a:solidFill>
                <a:latin typeface="Times New Roman" pitchFamily="18" charset="0"/>
                <a:cs typeface="Times New Roman" pitchFamily="18" charset="0"/>
              </a:rPr>
              <a:t>, </a:t>
            </a:r>
            <a:r>
              <a:rPr lang="ru-RU" sz="2000" b="1" i="1" dirty="0" err="1" smtClean="0">
                <a:solidFill>
                  <a:srgbClr val="002060"/>
                </a:solidFill>
                <a:latin typeface="Times New Roman" pitchFamily="18" charset="0"/>
                <a:cs typeface="Times New Roman" pitchFamily="18" charset="0"/>
              </a:rPr>
              <a:t>тихі</a:t>
            </a:r>
            <a:r>
              <a:rPr lang="ru-RU" sz="2000" b="1" i="1" dirty="0" smtClean="0">
                <a:solidFill>
                  <a:srgbClr val="002060"/>
                </a:solidFill>
                <a:latin typeface="Times New Roman" pitchFamily="18" charset="0"/>
                <a:cs typeface="Times New Roman" pitchFamily="18" charset="0"/>
              </a:rPr>
              <a:t> </a:t>
            </a:r>
            <a:r>
              <a:rPr lang="ru-RU" sz="2000" b="1" i="1" dirty="0" err="1" smtClean="0">
                <a:solidFill>
                  <a:srgbClr val="002060"/>
                </a:solidFill>
                <a:latin typeface="Times New Roman" pitchFamily="18" charset="0"/>
                <a:cs typeface="Times New Roman" pitchFamily="18" charset="0"/>
              </a:rPr>
              <a:t>зорі</a:t>
            </a:r>
            <a:r>
              <a:rPr lang="ru-RU" sz="2000" b="1" i="1" dirty="0" smtClean="0">
                <a:solidFill>
                  <a:srgbClr val="002060"/>
                </a:solidFill>
                <a:latin typeface="Times New Roman" pitchFamily="18" charset="0"/>
                <a:cs typeface="Times New Roman" pitchFamily="18" charset="0"/>
              </a:rPr>
              <a:t>,</a:t>
            </a:r>
          </a:p>
          <a:p>
            <a:pPr algn="ctr"/>
            <a:r>
              <a:rPr lang="ru-RU" sz="2000" b="1" i="1" dirty="0" err="1" smtClean="0">
                <a:solidFill>
                  <a:srgbClr val="002060"/>
                </a:solidFill>
                <a:latin typeface="Times New Roman" pitchFamily="18" charset="0"/>
                <a:cs typeface="Times New Roman" pitchFamily="18" charset="0"/>
              </a:rPr>
              <a:t>Ясні</a:t>
            </a:r>
            <a:r>
              <a:rPr lang="ru-RU" sz="2000" b="1" i="1" dirty="0" smtClean="0">
                <a:solidFill>
                  <a:srgbClr val="002060"/>
                </a:solidFill>
                <a:latin typeface="Times New Roman" pitchFamily="18" charset="0"/>
                <a:cs typeface="Times New Roman" pitchFamily="18" charset="0"/>
              </a:rPr>
              <a:t> води – моя </a:t>
            </a:r>
            <a:r>
              <a:rPr lang="ru-RU" sz="2000" b="1" i="1" dirty="0" err="1" smtClean="0">
                <a:solidFill>
                  <a:srgbClr val="002060"/>
                </a:solidFill>
                <a:latin typeface="Times New Roman" pitchFamily="18" charset="0"/>
                <a:cs typeface="Times New Roman" pitchFamily="18" charset="0"/>
              </a:rPr>
              <a:t>Україна</a:t>
            </a:r>
            <a:r>
              <a:rPr lang="ru-RU" sz="2000" b="1" i="1" dirty="0" smtClean="0">
                <a:solidFill>
                  <a:srgbClr val="002060"/>
                </a:solidFill>
                <a:latin typeface="Times New Roman" pitchFamily="18" charset="0"/>
                <a:cs typeface="Times New Roman" pitchFamily="18" charset="0"/>
              </a:rPr>
              <a:t>...»</a:t>
            </a:r>
          </a:p>
          <a:p>
            <a:pPr algn="ctr"/>
            <a:r>
              <a:rPr lang="ru-RU" sz="2000" b="1" i="1" dirty="0" smtClean="0">
                <a:solidFill>
                  <a:srgbClr val="002060"/>
                </a:solidFill>
                <a:latin typeface="Times New Roman" pitchFamily="18" charset="0"/>
                <a:cs typeface="Times New Roman" pitchFamily="18" charset="0"/>
              </a:rPr>
              <a:t>В. </a:t>
            </a:r>
            <a:r>
              <a:rPr lang="ru-RU" sz="2000" b="1" i="1" dirty="0" err="1" smtClean="0">
                <a:solidFill>
                  <a:srgbClr val="002060"/>
                </a:solidFill>
                <a:latin typeface="Times New Roman" pitchFamily="18" charset="0"/>
                <a:cs typeface="Times New Roman" pitchFamily="18" charset="0"/>
              </a:rPr>
              <a:t>Сосюра</a:t>
            </a:r>
            <a:endParaRPr lang="ru-RU" sz="2000" b="1" i="1" dirty="0">
              <a:solidFill>
                <a:srgbClr val="002060"/>
              </a:solidFill>
              <a:latin typeface="Times New Roman" pitchFamily="18" charset="0"/>
              <a:cs typeface="Times New Roman" pitchFamily="18" charset="0"/>
            </a:endParaRPr>
          </a:p>
        </p:txBody>
      </p:sp>
      <p:sp>
        <p:nvSpPr>
          <p:cNvPr id="6" name="Текст 5"/>
          <p:cNvSpPr>
            <a:spLocks noGrp="1"/>
          </p:cNvSpPr>
          <p:nvPr>
            <p:ph type="body" idx="4294967295"/>
          </p:nvPr>
        </p:nvSpPr>
        <p:spPr>
          <a:xfrm>
            <a:off x="192475" y="1844824"/>
            <a:ext cx="8748464" cy="1644203"/>
          </a:xfrm>
        </p:spPr>
        <p:txBody>
          <a:bodyPr/>
          <a:lstStyle/>
          <a:p>
            <a:pPr algn="ctr">
              <a:buNone/>
            </a:pPr>
            <a:r>
              <a:rPr lang="uk-UA" sz="3600" b="1" dirty="0" smtClean="0">
                <a:solidFill>
                  <a:srgbClr val="002060"/>
                </a:solidFill>
                <a:latin typeface="Times New Roman" pitchFamily="18" charset="0"/>
                <a:cs typeface="Times New Roman" pitchFamily="18" charset="0"/>
              </a:rPr>
              <a:t>«Слава українського козацтва»</a:t>
            </a:r>
          </a:p>
          <a:p>
            <a:pPr algn="ctr">
              <a:buNone/>
            </a:pPr>
            <a:r>
              <a:rPr lang="uk-UA" sz="3600" b="1" dirty="0" smtClean="0">
                <a:solidFill>
                  <a:srgbClr val="002060"/>
                </a:solidFill>
                <a:latin typeface="Times New Roman" pitchFamily="18" charset="0"/>
                <a:cs typeface="Times New Roman" pitchFamily="18" charset="0"/>
              </a:rPr>
              <a:t>Розділ І </a:t>
            </a:r>
          </a:p>
          <a:p>
            <a:pPr algn="ctr"/>
            <a:endParaRPr lang="ru-RU" sz="3600" b="1"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6000">
        <p:diamond/>
      </p:transition>
    </mc:Choice>
    <mc:Fallback>
      <p:transition spd="slow" advClick="0" advTm="6000">
        <p:diamon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5" name="Прямоугольник 4"/>
          <p:cNvSpPr/>
          <p:nvPr/>
        </p:nvSpPr>
        <p:spPr>
          <a:xfrm>
            <a:off x="4067944" y="332656"/>
            <a:ext cx="4752528" cy="1754326"/>
          </a:xfrm>
          <a:prstGeom prst="rect">
            <a:avLst/>
          </a:prstGeom>
        </p:spPr>
        <p:txBody>
          <a:bodyPr wrap="square">
            <a:spAutoFit/>
          </a:bodyPr>
          <a:lstStyle/>
          <a:p>
            <a:pPr indent="457200" algn="just"/>
            <a:r>
              <a:rPr lang="uk-UA" dirty="0" smtClean="0">
                <a:solidFill>
                  <a:srgbClr val="002060"/>
                </a:solidFill>
                <a:latin typeface="Times New Roman" pitchFamily="18" charset="0"/>
                <a:cs typeface="Times New Roman" pitchFamily="18" charset="0"/>
              </a:rPr>
              <a:t>Українське козацтво в книгах названих авторів бере на себе велику історичну місію захисника інтересів українського народу, врятування його від фізичного і духовного винищення, зрештою, гаранта державного самоутвердження.</a:t>
            </a:r>
            <a:endParaRPr lang="ru-RU" dirty="0">
              <a:solidFill>
                <a:srgbClr val="002060"/>
              </a:solidFill>
            </a:endParaRPr>
          </a:p>
        </p:txBody>
      </p:sp>
      <p:sp>
        <p:nvSpPr>
          <p:cNvPr id="6" name="Прямоугольник 5"/>
          <p:cNvSpPr/>
          <p:nvPr/>
        </p:nvSpPr>
        <p:spPr>
          <a:xfrm>
            <a:off x="5076056" y="2564904"/>
            <a:ext cx="2771784" cy="461665"/>
          </a:xfrm>
          <a:prstGeom prst="rect">
            <a:avLst/>
          </a:prstGeom>
        </p:spPr>
        <p:txBody>
          <a:bodyPr wrap="none">
            <a:spAutoFit/>
          </a:bodyPr>
          <a:lstStyle/>
          <a:p>
            <a:r>
              <a:rPr lang="uk-UA" sz="24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400" dirty="0">
              <a:latin typeface="Times New Roman" pitchFamily="18" charset="0"/>
              <a:cs typeface="Times New Roman" pitchFamily="18" charset="0"/>
            </a:endParaRPr>
          </a:p>
        </p:txBody>
      </p:sp>
      <p:sp>
        <p:nvSpPr>
          <p:cNvPr id="7" name="Прямоугольник 6"/>
          <p:cNvSpPr/>
          <p:nvPr/>
        </p:nvSpPr>
        <p:spPr>
          <a:xfrm>
            <a:off x="2483768" y="5589240"/>
            <a:ext cx="6192688" cy="646331"/>
          </a:xfrm>
          <a:prstGeom prst="rect">
            <a:avLst/>
          </a:prstGeom>
        </p:spPr>
        <p:txBody>
          <a:bodyPr wrap="square">
            <a:spAutoFit/>
          </a:bodyPr>
          <a:lstStyle/>
          <a:p>
            <a:pPr indent="457200" algn="just"/>
            <a:r>
              <a:rPr lang="ru-RU" dirty="0" smtClean="0">
                <a:solidFill>
                  <a:srgbClr val="002060"/>
                </a:solidFill>
                <a:latin typeface="Times New Roman" pitchFamily="18" charset="0"/>
                <a:cs typeface="Times New Roman" pitchFamily="18" charset="0"/>
              </a:rPr>
              <a:t>Костомаров, Н. И. Богдан Хмельницкий [Текст] : в 3 т. Т. 1 / Н. И. Костомаров. – Киев : Радуга, 2004. – 664 с.</a:t>
            </a:r>
            <a:endParaRPr lang="uk-UA" dirty="0">
              <a:solidFill>
                <a:srgbClr val="002060"/>
              </a:solidFill>
              <a:latin typeface="Times New Roman" pitchFamily="18" charset="0"/>
              <a:cs typeface="Times New Roman" pitchFamily="18" charset="0"/>
            </a:endParaRPr>
          </a:p>
        </p:txBody>
      </p:sp>
      <p:pic>
        <p:nvPicPr>
          <p:cNvPr id="8" name="Picture 4" descr="360f988cb72279aba0127d47c255a29f"/>
          <p:cNvPicPr>
            <a:picLocks noChangeAspect="1" noChangeArrowheads="1"/>
          </p:cNvPicPr>
          <p:nvPr/>
        </p:nvPicPr>
        <p:blipFill>
          <a:blip r:embed="rId2" cstate="print"/>
          <a:srcRect/>
          <a:stretch>
            <a:fillRect/>
          </a:stretch>
        </p:blipFill>
        <p:spPr bwMode="auto">
          <a:xfrm>
            <a:off x="0" y="0"/>
            <a:ext cx="4201209" cy="3284984"/>
          </a:xfrm>
          <a:prstGeom prst="rect">
            <a:avLst/>
          </a:prstGeom>
          <a:noFill/>
          <a:ln w="9525">
            <a:noFill/>
            <a:miter lim="800000"/>
            <a:headEnd/>
            <a:tailEnd/>
          </a:ln>
          <a:effectLst>
            <a:softEdge rad="635000"/>
          </a:effectLst>
        </p:spPr>
      </p:pic>
      <p:pic>
        <p:nvPicPr>
          <p:cNvPr id="9" name="Picture 2" descr="Картинки по запросу яворницький історія запорізьких козаків"/>
          <p:cNvPicPr>
            <a:picLocks noChangeAspect="1" noChangeArrowheads="1"/>
          </p:cNvPicPr>
          <p:nvPr/>
        </p:nvPicPr>
        <p:blipFill>
          <a:blip r:embed="rId3" cstate="print"/>
          <a:srcRect/>
          <a:stretch>
            <a:fillRect/>
          </a:stretch>
        </p:blipFill>
        <p:spPr bwMode="auto">
          <a:xfrm>
            <a:off x="251520" y="2780929"/>
            <a:ext cx="1357133" cy="1944216"/>
          </a:xfrm>
          <a:prstGeom prst="rect">
            <a:avLst/>
          </a:prstGeom>
          <a:noFill/>
          <a:ln w="9525">
            <a:noFill/>
            <a:miter lim="800000"/>
            <a:headEnd/>
            <a:tailEnd/>
          </a:ln>
        </p:spPr>
      </p:pic>
      <p:sp>
        <p:nvSpPr>
          <p:cNvPr id="10" name="Прямоугольник 9"/>
          <p:cNvSpPr/>
          <p:nvPr/>
        </p:nvSpPr>
        <p:spPr>
          <a:xfrm>
            <a:off x="1907704" y="3284984"/>
            <a:ext cx="6984776" cy="923330"/>
          </a:xfrm>
          <a:prstGeom prst="rect">
            <a:avLst/>
          </a:prstGeom>
        </p:spPr>
        <p:txBody>
          <a:bodyPr wrap="square">
            <a:spAutoFit/>
          </a:bodyPr>
          <a:lstStyle/>
          <a:p>
            <a:pPr lvl="0" indent="457200" algn="just"/>
            <a:r>
              <a:rPr lang="uk-UA" dirty="0" smtClean="0">
                <a:solidFill>
                  <a:srgbClr val="002060"/>
                </a:solidFill>
                <a:latin typeface="Times New Roman" pitchFamily="18" charset="0"/>
                <a:cs typeface="Times New Roman" pitchFamily="18" charset="0"/>
              </a:rPr>
              <a:t>Яворницький, Д. І. Історія запорозьких козаків [Текст] : у 3-х т. Т. 2. / Д. І. Яворницький ; пер. з рос. І. </a:t>
            </a:r>
            <a:r>
              <a:rPr lang="uk-UA" dirty="0" err="1" smtClean="0">
                <a:solidFill>
                  <a:srgbClr val="002060"/>
                </a:solidFill>
                <a:latin typeface="Times New Roman" pitchFamily="18" charset="0"/>
                <a:cs typeface="Times New Roman" pitchFamily="18" charset="0"/>
              </a:rPr>
              <a:t>Сварник</a:t>
            </a:r>
            <a:r>
              <a:rPr lang="uk-UA" dirty="0" smtClean="0">
                <a:solidFill>
                  <a:srgbClr val="002060"/>
                </a:solidFill>
                <a:latin typeface="Times New Roman" pitchFamily="18" charset="0"/>
                <a:cs typeface="Times New Roman" pitchFamily="18" charset="0"/>
              </a:rPr>
              <a:t>. – </a:t>
            </a:r>
            <a:r>
              <a:rPr lang="uk-UA" dirty="0" err="1" smtClean="0">
                <a:solidFill>
                  <a:srgbClr val="002060"/>
                </a:solidFill>
                <a:latin typeface="Times New Roman" pitchFamily="18" charset="0"/>
                <a:cs typeface="Times New Roman" pitchFamily="18" charset="0"/>
              </a:rPr>
              <a:t>Львiв</a:t>
            </a:r>
            <a:r>
              <a:rPr lang="uk-UA" dirty="0" smtClean="0">
                <a:solidFill>
                  <a:srgbClr val="002060"/>
                </a:solidFill>
                <a:latin typeface="Times New Roman" pitchFamily="18" charset="0"/>
                <a:cs typeface="Times New Roman" pitchFamily="18" charset="0"/>
              </a:rPr>
              <a:t> : </a:t>
            </a:r>
            <a:r>
              <a:rPr lang="uk-UA" dirty="0" err="1" smtClean="0">
                <a:solidFill>
                  <a:srgbClr val="002060"/>
                </a:solidFill>
                <a:latin typeface="Times New Roman" pitchFamily="18" charset="0"/>
                <a:cs typeface="Times New Roman" pitchFamily="18" charset="0"/>
              </a:rPr>
              <a:t>Свiт</a:t>
            </a:r>
            <a:r>
              <a:rPr lang="uk-UA" dirty="0" smtClean="0">
                <a:solidFill>
                  <a:srgbClr val="002060"/>
                </a:solidFill>
                <a:latin typeface="Times New Roman" pitchFamily="18" charset="0"/>
                <a:cs typeface="Times New Roman" pitchFamily="18" charset="0"/>
              </a:rPr>
              <a:t>, 1991. – 390 с. : іл.</a:t>
            </a:r>
          </a:p>
        </p:txBody>
      </p:sp>
      <p:sp>
        <p:nvSpPr>
          <p:cNvPr id="11" name="Прямоугольник 10"/>
          <p:cNvSpPr/>
          <p:nvPr/>
        </p:nvSpPr>
        <p:spPr>
          <a:xfrm>
            <a:off x="2051720" y="4293096"/>
            <a:ext cx="6696744" cy="646331"/>
          </a:xfrm>
          <a:prstGeom prst="rect">
            <a:avLst/>
          </a:prstGeom>
        </p:spPr>
        <p:txBody>
          <a:bodyPr wrap="square">
            <a:spAutoFit/>
          </a:bodyPr>
          <a:lstStyle/>
          <a:p>
            <a:pPr lvl="0" indent="457200" algn="just"/>
            <a:r>
              <a:rPr lang="ru-RU" dirty="0" smtClean="0">
                <a:solidFill>
                  <a:srgbClr val="002060"/>
                </a:solidFill>
                <a:latin typeface="Times New Roman" pitchFamily="18" charset="0"/>
                <a:cs typeface="Times New Roman" pitchFamily="18" charset="0"/>
              </a:rPr>
              <a:t>Страна казаков [Текст] / под общ. ред. Г. Я. Сергиенко ; сост. А. А. Олейников. – Киев : Радуга, 2004. – 214 с. </a:t>
            </a:r>
          </a:p>
        </p:txBody>
      </p:sp>
      <p:pic>
        <p:nvPicPr>
          <p:cNvPr id="12" name="Picture 2"/>
          <p:cNvPicPr>
            <a:picLocks noChangeAspect="1" noChangeArrowheads="1"/>
          </p:cNvPicPr>
          <p:nvPr/>
        </p:nvPicPr>
        <p:blipFill>
          <a:blip r:embed="rId4" cstate="print"/>
          <a:srcRect b="3149"/>
          <a:stretch>
            <a:fillRect/>
          </a:stretch>
        </p:blipFill>
        <p:spPr bwMode="auto">
          <a:xfrm>
            <a:off x="539552" y="4005065"/>
            <a:ext cx="1368152" cy="1800200"/>
          </a:xfrm>
          <a:prstGeom prst="rect">
            <a:avLst/>
          </a:prstGeom>
          <a:noFill/>
          <a:ln w="9525">
            <a:noFill/>
            <a:miter lim="800000"/>
            <a:headEnd/>
            <a:tailEnd/>
          </a:ln>
          <a:effectLst/>
        </p:spPr>
      </p:pic>
      <p:pic>
        <p:nvPicPr>
          <p:cNvPr id="26626" name="Picture 2" descr="Костомаров М.І. Богдан Хмельницький"/>
          <p:cNvPicPr>
            <a:picLocks noChangeAspect="1" noChangeArrowheads="1"/>
          </p:cNvPicPr>
          <p:nvPr/>
        </p:nvPicPr>
        <p:blipFill>
          <a:blip r:embed="rId5" cstate="print"/>
          <a:srcRect/>
          <a:stretch>
            <a:fillRect/>
          </a:stretch>
        </p:blipFill>
        <p:spPr bwMode="auto">
          <a:xfrm>
            <a:off x="971600" y="4941168"/>
            <a:ext cx="1360739" cy="1800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advClick="0" advTm="8000">
        <p:diamond/>
      </p:transition>
    </mc:Choice>
    <mc:Fallback>
      <p:transition spd="slow" advClick="0" advTm="8000">
        <p:diamon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6" name="Прямоугольник 5"/>
          <p:cNvSpPr/>
          <p:nvPr/>
        </p:nvSpPr>
        <p:spPr>
          <a:xfrm>
            <a:off x="3131840" y="5013176"/>
            <a:ext cx="5760640" cy="1200329"/>
          </a:xfrm>
          <a:prstGeom prst="rect">
            <a:avLst/>
          </a:prstGeom>
        </p:spPr>
        <p:txBody>
          <a:bodyPr wrap="square">
            <a:spAutoFit/>
          </a:bodyPr>
          <a:lstStyle/>
          <a:p>
            <a:pPr indent="457200" algn="just"/>
            <a:r>
              <a:rPr lang="ru-RU" dirty="0" smtClean="0">
                <a:solidFill>
                  <a:srgbClr val="002060"/>
                </a:solidFill>
                <a:latin typeface="Times New Roman" pitchFamily="18" charset="0"/>
                <a:cs typeface="Times New Roman" pitchFamily="18" charset="0"/>
              </a:rPr>
              <a:t>Кащенко, А.Ф. </a:t>
            </a:r>
            <a:r>
              <a:rPr lang="ru-RU" dirty="0" err="1" smtClean="0">
                <a:solidFill>
                  <a:srgbClr val="002060"/>
                </a:solidFill>
                <a:latin typeface="Times New Roman" pitchFamily="18" charset="0"/>
                <a:cs typeface="Times New Roman" pitchFamily="18" charset="0"/>
              </a:rPr>
              <a:t>Оповідання</a:t>
            </a:r>
            <a:r>
              <a:rPr lang="ru-RU" dirty="0" smtClean="0">
                <a:solidFill>
                  <a:srgbClr val="002060"/>
                </a:solidFill>
                <a:latin typeface="Times New Roman" pitchFamily="18" charset="0"/>
                <a:cs typeface="Times New Roman" pitchFamily="18" charset="0"/>
              </a:rPr>
              <a:t> про </a:t>
            </a:r>
            <a:r>
              <a:rPr lang="ru-RU" dirty="0" err="1" smtClean="0">
                <a:solidFill>
                  <a:srgbClr val="002060"/>
                </a:solidFill>
                <a:latin typeface="Times New Roman" pitchFamily="18" charset="0"/>
                <a:cs typeface="Times New Roman" pitchFamily="18" charset="0"/>
              </a:rPr>
              <a:t>славне</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Військо</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Запорозьке</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низове</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корот</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історія</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Війська</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Запорозького</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з</a:t>
            </a:r>
            <a:r>
              <a:rPr lang="ru-RU" dirty="0" smtClean="0">
                <a:solidFill>
                  <a:srgbClr val="002060"/>
                </a:solidFill>
                <a:latin typeface="Times New Roman" pitchFamily="18" charset="0"/>
                <a:cs typeface="Times New Roman" pitchFamily="18" charset="0"/>
              </a:rPr>
              <a:t> мал., картами та планами / А. Ф. Кащенко. </a:t>
            </a:r>
            <a:r>
              <a:rPr lang="en-US" dirty="0" smtClean="0">
                <a:solidFill>
                  <a:srgbClr val="002060"/>
                </a:solidFill>
                <a:latin typeface="Times New Roman" pitchFamily="18" charset="0"/>
                <a:cs typeface="Times New Roman" pitchFamily="18" charset="0"/>
              </a:rPr>
              <a:t>–</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Веселка, 1992. </a:t>
            </a:r>
            <a:r>
              <a:rPr lang="en-US" dirty="0" smtClean="0">
                <a:solidFill>
                  <a:srgbClr val="002060"/>
                </a:solidFill>
                <a:latin typeface="Times New Roman" pitchFamily="18" charset="0"/>
                <a:cs typeface="Times New Roman" pitchFamily="18" charset="0"/>
              </a:rPr>
              <a:t>–</a:t>
            </a:r>
            <a:r>
              <a:rPr lang="ru-RU" dirty="0" smtClean="0">
                <a:solidFill>
                  <a:srgbClr val="002060"/>
                </a:solidFill>
                <a:latin typeface="Times New Roman" pitchFamily="18" charset="0"/>
                <a:cs typeface="Times New Roman" pitchFamily="18" charset="0"/>
              </a:rPr>
              <a:t> 271 с.</a:t>
            </a:r>
          </a:p>
        </p:txBody>
      </p:sp>
      <p:sp>
        <p:nvSpPr>
          <p:cNvPr id="7" name="Прямоугольник 6"/>
          <p:cNvSpPr/>
          <p:nvPr/>
        </p:nvSpPr>
        <p:spPr>
          <a:xfrm>
            <a:off x="3347864" y="260648"/>
            <a:ext cx="2771784" cy="461665"/>
          </a:xfrm>
          <a:prstGeom prst="rect">
            <a:avLst/>
          </a:prstGeom>
        </p:spPr>
        <p:txBody>
          <a:bodyPr wrap="none">
            <a:spAutoFit/>
          </a:bodyPr>
          <a:lstStyle/>
          <a:p>
            <a:r>
              <a:rPr lang="uk-UA" sz="24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400" dirty="0">
              <a:latin typeface="Times New Roman" pitchFamily="18" charset="0"/>
              <a:cs typeface="Times New Roman" pitchFamily="18" charset="0"/>
            </a:endParaRPr>
          </a:p>
        </p:txBody>
      </p:sp>
      <p:sp>
        <p:nvSpPr>
          <p:cNvPr id="5" name="Прямоугольник 4"/>
          <p:cNvSpPr/>
          <p:nvPr/>
        </p:nvSpPr>
        <p:spPr>
          <a:xfrm>
            <a:off x="2339752" y="1340768"/>
            <a:ext cx="6552728" cy="646331"/>
          </a:xfrm>
          <a:prstGeom prst="rect">
            <a:avLst/>
          </a:prstGeom>
        </p:spPr>
        <p:txBody>
          <a:bodyPr wrap="square">
            <a:spAutoFit/>
          </a:bodyPr>
          <a:lstStyle/>
          <a:p>
            <a:pPr indent="457200" algn="just"/>
            <a:r>
              <a:rPr lang="ru-RU" dirty="0" smtClean="0">
                <a:solidFill>
                  <a:srgbClr val="002060"/>
                </a:solidFill>
                <a:latin typeface="Times New Roman" pitchFamily="18" charset="0"/>
                <a:cs typeface="Times New Roman" pitchFamily="18" charset="0"/>
              </a:rPr>
              <a:t>Гетманы и казацкие атаманы [Текст] / сост. И. Ю. Левашова. – Киев : </a:t>
            </a:r>
            <a:r>
              <a:rPr lang="ru-RU" dirty="0" err="1" smtClean="0">
                <a:solidFill>
                  <a:srgbClr val="002060"/>
                </a:solidFill>
                <a:latin typeface="Times New Roman" pitchFamily="18" charset="0"/>
                <a:cs typeface="Times New Roman" pitchFamily="18" charset="0"/>
              </a:rPr>
              <a:t>Глоpия</a:t>
            </a:r>
            <a:r>
              <a:rPr lang="ru-RU" dirty="0" smtClean="0">
                <a:solidFill>
                  <a:srgbClr val="002060"/>
                </a:solidFill>
                <a:latin typeface="Times New Roman" pitchFamily="18" charset="0"/>
                <a:cs typeface="Times New Roman" pitchFamily="18" charset="0"/>
              </a:rPr>
              <a:t>, 2014. – 384 с. : ил.</a:t>
            </a:r>
          </a:p>
        </p:txBody>
      </p:sp>
      <p:sp>
        <p:nvSpPr>
          <p:cNvPr id="8" name="Прямоугольник 7"/>
          <p:cNvSpPr/>
          <p:nvPr/>
        </p:nvSpPr>
        <p:spPr>
          <a:xfrm>
            <a:off x="2771800" y="2636912"/>
            <a:ext cx="6120680" cy="1200329"/>
          </a:xfrm>
          <a:prstGeom prst="rect">
            <a:avLst/>
          </a:prstGeom>
        </p:spPr>
        <p:txBody>
          <a:bodyPr wrap="square">
            <a:spAutoFit/>
          </a:bodyPr>
          <a:lstStyle/>
          <a:p>
            <a:pPr indent="457200" algn="just"/>
            <a:r>
              <a:rPr lang="ru-RU" dirty="0" err="1" smtClean="0">
                <a:solidFill>
                  <a:srgbClr val="002060"/>
                </a:solidFill>
                <a:latin typeface="Times New Roman" pitchFamily="18" charset="0"/>
                <a:cs typeface="Times New Roman" pitchFamily="18" charset="0"/>
              </a:rPr>
              <a:t>Мицик</a:t>
            </a:r>
            <a:r>
              <a:rPr lang="ru-RU" dirty="0" smtClean="0">
                <a:solidFill>
                  <a:srgbClr val="002060"/>
                </a:solidFill>
                <a:latin typeface="Times New Roman" pitchFamily="18" charset="0"/>
                <a:cs typeface="Times New Roman" pitchFamily="18" charset="0"/>
              </a:rPr>
              <a:t>, Ю. А. Умань </a:t>
            </a:r>
            <a:r>
              <a:rPr lang="ru-RU" dirty="0" err="1" smtClean="0">
                <a:solidFill>
                  <a:srgbClr val="002060"/>
                </a:solidFill>
                <a:latin typeface="Times New Roman" pitchFamily="18" charset="0"/>
                <a:cs typeface="Times New Roman" pitchFamily="18" charset="0"/>
              </a:rPr>
              <a:t>козацька</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і</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гайдамацька</a:t>
            </a:r>
            <a:r>
              <a:rPr lang="ru-RU" dirty="0" smtClean="0">
                <a:solidFill>
                  <a:srgbClr val="002060"/>
                </a:solidFill>
                <a:latin typeface="Times New Roman" pitchFamily="18" charset="0"/>
                <a:cs typeface="Times New Roman" pitchFamily="18" charset="0"/>
              </a:rPr>
              <a:t> [Текст] / Ю. А. </a:t>
            </a:r>
            <a:r>
              <a:rPr lang="ru-RU" dirty="0" err="1" smtClean="0">
                <a:solidFill>
                  <a:srgbClr val="002060"/>
                </a:solidFill>
                <a:latin typeface="Times New Roman" pitchFamily="18" charset="0"/>
                <a:cs typeface="Times New Roman" pitchFamily="18" charset="0"/>
              </a:rPr>
              <a:t>Мицик</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Нац</a:t>
            </a:r>
            <a:r>
              <a:rPr lang="ru-RU" dirty="0" smtClean="0">
                <a:solidFill>
                  <a:srgbClr val="002060"/>
                </a:solidFill>
                <a:latin typeface="Times New Roman" pitchFamily="18" charset="0"/>
                <a:cs typeface="Times New Roman" pitchFamily="18" charset="0"/>
              </a:rPr>
              <a:t>. ун-т "</a:t>
            </a:r>
            <a:r>
              <a:rPr lang="ru-RU" dirty="0" err="1" smtClean="0">
                <a:solidFill>
                  <a:srgbClr val="002060"/>
                </a:solidFill>
                <a:latin typeface="Times New Roman" pitchFamily="18" charset="0"/>
                <a:cs typeface="Times New Roman" pitchFamily="18" charset="0"/>
              </a:rPr>
              <a:t>Києво-Могилян</a:t>
            </a:r>
            <a:r>
              <a:rPr lang="ru-RU" dirty="0" smtClean="0">
                <a:solidFill>
                  <a:srgbClr val="002060"/>
                </a:solidFill>
                <a:latin typeface="Times New Roman" pitchFamily="18" charset="0"/>
                <a:cs typeface="Times New Roman" pitchFamily="18" charset="0"/>
              </a:rPr>
              <a:t>. акад.", </a:t>
            </a:r>
            <a:r>
              <a:rPr lang="ru-RU" dirty="0" err="1" smtClean="0">
                <a:solidFill>
                  <a:srgbClr val="002060"/>
                </a:solidFill>
                <a:latin typeface="Times New Roman" pitchFamily="18" charset="0"/>
                <a:cs typeface="Times New Roman" pitchFamily="18" charset="0"/>
              </a:rPr>
              <a:t>Ін-т</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укр</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археографії</a:t>
            </a:r>
            <a:r>
              <a:rPr lang="ru-RU" dirty="0" smtClean="0">
                <a:solidFill>
                  <a:srgbClr val="002060"/>
                </a:solidFill>
                <a:latin typeface="Times New Roman" pitchFamily="18" charset="0"/>
                <a:cs typeface="Times New Roman" pitchFamily="18" charset="0"/>
              </a:rPr>
              <a:t> та </a:t>
            </a:r>
            <a:r>
              <a:rPr lang="ru-RU" dirty="0" err="1" smtClean="0">
                <a:solidFill>
                  <a:srgbClr val="002060"/>
                </a:solidFill>
                <a:latin typeface="Times New Roman" pitchFamily="18" charset="0"/>
                <a:cs typeface="Times New Roman" pitchFamily="18" charset="0"/>
              </a:rPr>
              <a:t>джерелознавства</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ім</a:t>
            </a:r>
            <a:r>
              <a:rPr lang="ru-RU" dirty="0" smtClean="0">
                <a:solidFill>
                  <a:srgbClr val="002060"/>
                </a:solidFill>
                <a:latin typeface="Times New Roman" pitchFamily="18" charset="0"/>
                <a:cs typeface="Times New Roman" pitchFamily="18" charset="0"/>
              </a:rPr>
              <a:t>. М. С. </a:t>
            </a:r>
            <a:r>
              <a:rPr lang="ru-RU" dirty="0" err="1" smtClean="0">
                <a:solidFill>
                  <a:srgbClr val="002060"/>
                </a:solidFill>
                <a:latin typeface="Times New Roman" pitchFamily="18" charset="0"/>
                <a:cs typeface="Times New Roman" pitchFamily="18" charset="0"/>
              </a:rPr>
              <a:t>Грушевського</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Нац</a:t>
            </a:r>
            <a:r>
              <a:rPr lang="ru-RU" dirty="0" smtClean="0">
                <a:solidFill>
                  <a:srgbClr val="002060"/>
                </a:solidFill>
                <a:latin typeface="Times New Roman" pitchFamily="18" charset="0"/>
                <a:cs typeface="Times New Roman" pitchFamily="18" charset="0"/>
              </a:rPr>
              <a:t>. акад. наук </a:t>
            </a:r>
            <a:r>
              <a:rPr lang="ru-RU" dirty="0" err="1" smtClean="0">
                <a:solidFill>
                  <a:srgbClr val="002060"/>
                </a:solidFill>
                <a:latin typeface="Times New Roman" pitchFamily="18" charset="0"/>
                <a:cs typeface="Times New Roman" pitchFamily="18" charset="0"/>
              </a:rPr>
              <a:t>України</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КМ </a:t>
            </a:r>
            <a:r>
              <a:rPr lang="en-US" dirty="0" smtClean="0">
                <a:solidFill>
                  <a:srgbClr val="002060"/>
                </a:solidFill>
                <a:latin typeface="Times New Roman" pitchFamily="18" charset="0"/>
                <a:cs typeface="Times New Roman" pitchFamily="18" charset="0"/>
              </a:rPr>
              <a:t>Academia, 2002. – 187 </a:t>
            </a:r>
            <a:r>
              <a:rPr lang="ru-RU" dirty="0" smtClean="0">
                <a:solidFill>
                  <a:srgbClr val="002060"/>
                </a:solidFill>
                <a:latin typeface="Times New Roman" pitchFamily="18" charset="0"/>
                <a:cs typeface="Times New Roman" pitchFamily="18" charset="0"/>
              </a:rPr>
              <a:t>с.</a:t>
            </a:r>
          </a:p>
        </p:txBody>
      </p:sp>
      <p:pic>
        <p:nvPicPr>
          <p:cNvPr id="9" name="Picture 3" descr="Фото - Гетманы и казацкие атаманы"/>
          <p:cNvPicPr>
            <a:picLocks noChangeAspect="1" noChangeArrowheads="1"/>
          </p:cNvPicPr>
          <p:nvPr/>
        </p:nvPicPr>
        <p:blipFill>
          <a:blip r:embed="rId2" cstate="print"/>
          <a:srcRect/>
          <a:stretch>
            <a:fillRect/>
          </a:stretch>
        </p:blipFill>
        <p:spPr bwMode="auto">
          <a:xfrm>
            <a:off x="395536" y="836712"/>
            <a:ext cx="1800200" cy="2555204"/>
          </a:xfrm>
          <a:prstGeom prst="rect">
            <a:avLst/>
          </a:prstGeom>
          <a:noFill/>
        </p:spPr>
      </p:pic>
      <p:pic>
        <p:nvPicPr>
          <p:cNvPr id="25602" name="Picture 2" descr="Умань козацька і гайдамацька - Юрій Мицик - Тека авторів - Чтиво"/>
          <p:cNvPicPr>
            <a:picLocks noChangeAspect="1" noChangeArrowheads="1"/>
          </p:cNvPicPr>
          <p:nvPr/>
        </p:nvPicPr>
        <p:blipFill>
          <a:blip r:embed="rId3" cstate="print"/>
          <a:srcRect/>
          <a:stretch>
            <a:fillRect/>
          </a:stretch>
        </p:blipFill>
        <p:spPr bwMode="auto">
          <a:xfrm>
            <a:off x="755576" y="2348880"/>
            <a:ext cx="1872208" cy="2612383"/>
          </a:xfrm>
          <a:prstGeom prst="rect">
            <a:avLst/>
          </a:prstGeom>
          <a:noFill/>
        </p:spPr>
      </p:pic>
      <p:pic>
        <p:nvPicPr>
          <p:cNvPr id="10" name="Picture 2" descr="Оповідання про славне військо запорозьке низове Кащенко А.Ф. 1992 Веселка  AC1086 — покупайте на newauction.com.ua по выгодной цене"/>
          <p:cNvPicPr>
            <a:picLocks noChangeAspect="1" noChangeArrowheads="1"/>
          </p:cNvPicPr>
          <p:nvPr/>
        </p:nvPicPr>
        <p:blipFill>
          <a:blip r:embed="rId4" cstate="print"/>
          <a:srcRect l="1538" t="2714" r="3077" b="3013"/>
          <a:stretch>
            <a:fillRect/>
          </a:stretch>
        </p:blipFill>
        <p:spPr bwMode="auto">
          <a:xfrm>
            <a:off x="1115615" y="4221088"/>
            <a:ext cx="1873987" cy="244827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advClick="0" advTm="7000">
        <p:diamond/>
      </p:transition>
    </mc:Choice>
    <mc:Fallback>
      <p:transition spd="slow" advClick="0" advTm="7000">
        <p:diamon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7" name="Прямоугольник 6"/>
          <p:cNvSpPr/>
          <p:nvPr/>
        </p:nvSpPr>
        <p:spPr>
          <a:xfrm>
            <a:off x="2987824" y="251482"/>
            <a:ext cx="3201774" cy="523220"/>
          </a:xfrm>
          <a:prstGeom prst="rect">
            <a:avLst/>
          </a:prstGeom>
        </p:spPr>
        <p:txBody>
          <a:bodyPr wrap="none">
            <a:spAutoFit/>
          </a:bodyPr>
          <a:lstStyle/>
          <a:p>
            <a:r>
              <a:rPr lang="uk-UA" sz="28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800" dirty="0">
              <a:latin typeface="Times New Roman" pitchFamily="18" charset="0"/>
              <a:cs typeface="Times New Roman" pitchFamily="18" charset="0"/>
            </a:endParaRPr>
          </a:p>
        </p:txBody>
      </p:sp>
      <p:sp>
        <p:nvSpPr>
          <p:cNvPr id="4" name="Прямоугольник 3"/>
          <p:cNvSpPr/>
          <p:nvPr/>
        </p:nvSpPr>
        <p:spPr>
          <a:xfrm>
            <a:off x="2771800" y="3101217"/>
            <a:ext cx="5904656" cy="646331"/>
          </a:xfrm>
          <a:prstGeom prst="rect">
            <a:avLst/>
          </a:prstGeom>
        </p:spPr>
        <p:txBody>
          <a:bodyPr wrap="square">
            <a:spAutoFit/>
          </a:bodyPr>
          <a:lstStyle/>
          <a:p>
            <a:pPr indent="457200" algn="just"/>
            <a:r>
              <a:rPr lang="ru-RU" dirty="0" smtClean="0">
                <a:solidFill>
                  <a:srgbClr val="002060"/>
                </a:solidFill>
                <a:latin typeface="Times New Roman" pitchFamily="18" charset="0"/>
                <a:cs typeface="Times New Roman" pitchFamily="18" charset="0"/>
              </a:rPr>
              <a:t>Костенко, Л. Маруся </a:t>
            </a:r>
            <a:r>
              <a:rPr lang="ru-RU" dirty="0" err="1" smtClean="0">
                <a:solidFill>
                  <a:srgbClr val="002060"/>
                </a:solidFill>
                <a:latin typeface="Times New Roman" pitchFamily="18" charset="0"/>
                <a:cs typeface="Times New Roman" pitchFamily="18" charset="0"/>
              </a:rPr>
              <a:t>Чурай</a:t>
            </a:r>
            <a:r>
              <a:rPr lang="ru-RU" dirty="0" smtClean="0">
                <a:solidFill>
                  <a:srgbClr val="002060"/>
                </a:solidFill>
                <a:latin typeface="Times New Roman" pitchFamily="18" charset="0"/>
                <a:cs typeface="Times New Roman" pitchFamily="18" charset="0"/>
              </a:rPr>
              <a:t> [Текст] / Л. Костенко.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А-БА-БА-ГА-ЛА-МА-ГА, 2018. ‒ 224 с.</a:t>
            </a:r>
          </a:p>
        </p:txBody>
      </p:sp>
      <p:pic>
        <p:nvPicPr>
          <p:cNvPr id="9" name="Picture 2" descr="https://cdn.27.ua/799/83/82/230274_1.jpeg"/>
          <p:cNvPicPr>
            <a:picLocks noChangeAspect="1" noChangeArrowheads="1"/>
          </p:cNvPicPr>
          <p:nvPr/>
        </p:nvPicPr>
        <p:blipFill>
          <a:blip r:embed="rId2" cstate="print"/>
          <a:srcRect/>
          <a:stretch>
            <a:fillRect/>
          </a:stretch>
        </p:blipFill>
        <p:spPr bwMode="auto">
          <a:xfrm>
            <a:off x="374572" y="1264142"/>
            <a:ext cx="1821164" cy="2483405"/>
          </a:xfrm>
          <a:prstGeom prst="rect">
            <a:avLst/>
          </a:prstGeom>
          <a:noFill/>
        </p:spPr>
      </p:pic>
      <p:pic>
        <p:nvPicPr>
          <p:cNvPr id="10" name="Picture 2" descr="Клацніть на зображення, щоб його сховати"/>
          <p:cNvPicPr>
            <a:picLocks noChangeAspect="1" noChangeArrowheads="1"/>
          </p:cNvPicPr>
          <p:nvPr/>
        </p:nvPicPr>
        <p:blipFill>
          <a:blip r:embed="rId3" cstate="print"/>
          <a:srcRect l="18750" t="10937" r="23437" b="10938"/>
          <a:stretch>
            <a:fillRect/>
          </a:stretch>
        </p:blipFill>
        <p:spPr bwMode="auto">
          <a:xfrm>
            <a:off x="899592" y="2852936"/>
            <a:ext cx="1698544" cy="2161981"/>
          </a:xfrm>
          <a:prstGeom prst="rect">
            <a:avLst/>
          </a:prstGeom>
          <a:noFill/>
        </p:spPr>
      </p:pic>
      <p:sp>
        <p:nvSpPr>
          <p:cNvPr id="14" name="Прямоугольник 13"/>
          <p:cNvSpPr/>
          <p:nvPr/>
        </p:nvSpPr>
        <p:spPr>
          <a:xfrm>
            <a:off x="2411760" y="1322406"/>
            <a:ext cx="6192688" cy="646331"/>
          </a:xfrm>
          <a:prstGeom prst="rect">
            <a:avLst/>
          </a:prstGeom>
        </p:spPr>
        <p:txBody>
          <a:bodyPr wrap="square">
            <a:spAutoFit/>
          </a:bodyPr>
          <a:lstStyle/>
          <a:p>
            <a:pPr indent="457200" algn="just"/>
            <a:r>
              <a:rPr lang="ru-RU" dirty="0" err="1" smtClean="0">
                <a:solidFill>
                  <a:srgbClr val="002060"/>
                </a:solidFill>
                <a:latin typeface="Times New Roman" pitchFamily="18" charset="0"/>
                <a:cs typeface="Times New Roman" pitchFamily="18" charset="0"/>
              </a:rPr>
              <a:t>Куліш</a:t>
            </a:r>
            <a:r>
              <a:rPr lang="ru-RU" dirty="0" smtClean="0">
                <a:solidFill>
                  <a:srgbClr val="002060"/>
                </a:solidFill>
                <a:latin typeface="Times New Roman" pitchFamily="18" charset="0"/>
                <a:cs typeface="Times New Roman" pitchFamily="18" charset="0"/>
              </a:rPr>
              <a:t>, П. О. </a:t>
            </a:r>
            <a:r>
              <a:rPr lang="ru-RU" dirty="0" err="1" smtClean="0">
                <a:solidFill>
                  <a:srgbClr val="002060"/>
                </a:solidFill>
                <a:latin typeface="Times New Roman" pitchFamily="18" charset="0"/>
                <a:cs typeface="Times New Roman" pitchFamily="18" charset="0"/>
              </a:rPr>
              <a:t>Чорна</a:t>
            </a:r>
            <a:r>
              <a:rPr lang="ru-RU" dirty="0" smtClean="0">
                <a:solidFill>
                  <a:srgbClr val="002060"/>
                </a:solidFill>
                <a:latin typeface="Times New Roman" pitchFamily="18" charset="0"/>
                <a:cs typeface="Times New Roman" pitchFamily="18" charset="0"/>
              </a:rPr>
              <a:t> рада: </a:t>
            </a:r>
            <a:r>
              <a:rPr lang="ru-RU" dirty="0" err="1" smtClean="0">
                <a:solidFill>
                  <a:srgbClr val="002060"/>
                </a:solidFill>
                <a:latin typeface="Times New Roman" pitchFamily="18" charset="0"/>
                <a:cs typeface="Times New Roman" pitchFamily="18" charset="0"/>
              </a:rPr>
              <a:t>хроніка</a:t>
            </a:r>
            <a:r>
              <a:rPr lang="ru-RU" dirty="0" smtClean="0">
                <a:solidFill>
                  <a:srgbClr val="002060"/>
                </a:solidFill>
                <a:latin typeface="Times New Roman" pitchFamily="18" charset="0"/>
                <a:cs typeface="Times New Roman" pitchFamily="18" charset="0"/>
              </a:rPr>
              <a:t> 1663 року / П. О. </a:t>
            </a:r>
            <a:r>
              <a:rPr lang="ru-RU" dirty="0" err="1" smtClean="0">
                <a:solidFill>
                  <a:srgbClr val="002060"/>
                </a:solidFill>
                <a:latin typeface="Times New Roman" pitchFamily="18" charset="0"/>
                <a:cs typeface="Times New Roman" pitchFamily="18" charset="0"/>
              </a:rPr>
              <a:t>Куліш</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Харків</a:t>
            </a:r>
            <a:r>
              <a:rPr lang="ru-RU" dirty="0" smtClean="0">
                <a:solidFill>
                  <a:srgbClr val="002060"/>
                </a:solidFill>
                <a:latin typeface="Times New Roman" pitchFamily="18" charset="0"/>
                <a:cs typeface="Times New Roman" pitchFamily="18" charset="0"/>
              </a:rPr>
              <a:t> : Основа, 1990. – 272 с. </a:t>
            </a:r>
          </a:p>
        </p:txBody>
      </p:sp>
      <p:sp>
        <p:nvSpPr>
          <p:cNvPr id="15" name="Прямоугольник 14"/>
          <p:cNvSpPr/>
          <p:nvPr/>
        </p:nvSpPr>
        <p:spPr>
          <a:xfrm>
            <a:off x="2987824" y="4556862"/>
            <a:ext cx="5760640" cy="646331"/>
          </a:xfrm>
          <a:prstGeom prst="rect">
            <a:avLst/>
          </a:prstGeom>
        </p:spPr>
        <p:txBody>
          <a:bodyPr wrap="square">
            <a:spAutoFit/>
          </a:bodyPr>
          <a:lstStyle/>
          <a:p>
            <a:pPr indent="457200" algn="just"/>
            <a:r>
              <a:rPr lang="ru-RU" dirty="0" smtClean="0">
                <a:solidFill>
                  <a:srgbClr val="002060"/>
                </a:solidFill>
                <a:latin typeface="Times New Roman" pitchFamily="18" charset="0"/>
                <a:cs typeface="Times New Roman" pitchFamily="18" charset="0"/>
              </a:rPr>
              <a:t>Шевченко, Т. Г.  Гайдамаки [Текст] : [</a:t>
            </a:r>
            <a:r>
              <a:rPr lang="ru-RU" dirty="0" err="1" smtClean="0">
                <a:solidFill>
                  <a:srgbClr val="002060"/>
                </a:solidFill>
                <a:latin typeface="Times New Roman" pitchFamily="18" charset="0"/>
                <a:cs typeface="Times New Roman" pitchFamily="18" charset="0"/>
              </a:rPr>
              <a:t>поезія</a:t>
            </a:r>
            <a:r>
              <a:rPr lang="ru-RU" dirty="0" smtClean="0">
                <a:solidFill>
                  <a:srgbClr val="002060"/>
                </a:solidFill>
                <a:latin typeface="Times New Roman" pitchFamily="18" charset="0"/>
                <a:cs typeface="Times New Roman" pitchFamily="18" charset="0"/>
              </a:rPr>
              <a:t>] / Т. Г. Шевченко. ‒ </a:t>
            </a:r>
            <a:r>
              <a:rPr lang="ru-RU" dirty="0" err="1" smtClean="0">
                <a:solidFill>
                  <a:srgbClr val="002060"/>
                </a:solidFill>
                <a:latin typeface="Times New Roman" pitchFamily="18" charset="0"/>
                <a:cs typeface="Times New Roman" pitchFamily="18" charset="0"/>
              </a:rPr>
              <a:t>Харків</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Фоліо</a:t>
            </a:r>
            <a:r>
              <a:rPr lang="ru-RU" dirty="0" smtClean="0">
                <a:solidFill>
                  <a:srgbClr val="002060"/>
                </a:solidFill>
                <a:latin typeface="Times New Roman" pitchFamily="18" charset="0"/>
                <a:cs typeface="Times New Roman" pitchFamily="18" charset="0"/>
              </a:rPr>
              <a:t>, 2013. ‒ 667 с.</a:t>
            </a:r>
            <a:endParaRPr lang="ru-RU" dirty="0">
              <a:solidFill>
                <a:srgbClr val="002060"/>
              </a:solidFill>
              <a:latin typeface="Times New Roman" pitchFamily="18" charset="0"/>
              <a:cs typeface="Times New Roman" pitchFamily="18" charset="0"/>
            </a:endParaRPr>
          </a:p>
        </p:txBody>
      </p:sp>
      <p:pic>
        <p:nvPicPr>
          <p:cNvPr id="16" name="Picture 2" descr="ROZETKA | Гайдамаки - Шевченко Т. Г. (9789660353398). Цена, купить Гайдамаки  - Шевченко Т. Г. (9789660353398) в Киеве, Харькове, Днепропетровске,  Одессе, Запорожье, Львове. Гайдамаки - Шевченко Т. Г. (9789660353398):  обзор, описание, продажа"/>
          <p:cNvPicPr>
            <a:picLocks noChangeAspect="1" noChangeArrowheads="1"/>
          </p:cNvPicPr>
          <p:nvPr/>
        </p:nvPicPr>
        <p:blipFill>
          <a:blip r:embed="rId4" cstate="print"/>
          <a:srcRect b="11765"/>
          <a:stretch>
            <a:fillRect/>
          </a:stretch>
        </p:blipFill>
        <p:spPr bwMode="auto">
          <a:xfrm>
            <a:off x="1285154" y="4356055"/>
            <a:ext cx="1677972" cy="226526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advClick="0" advTm="7000">
        <p:diamond/>
      </p:transition>
    </mc:Choice>
    <mc:Fallback>
      <p:transition spd="slow" advClick="0" advTm="7000">
        <p:diamon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6" name="Прямоугольник 5"/>
          <p:cNvSpPr/>
          <p:nvPr/>
        </p:nvSpPr>
        <p:spPr>
          <a:xfrm>
            <a:off x="971600" y="1340768"/>
            <a:ext cx="7704856" cy="646331"/>
          </a:xfrm>
          <a:prstGeom prst="rect">
            <a:avLst/>
          </a:prstGeom>
        </p:spPr>
        <p:txBody>
          <a:bodyPr wrap="square">
            <a:spAutoFit/>
          </a:bodyPr>
          <a:lstStyle/>
          <a:p>
            <a:pPr indent="457200" algn="just"/>
            <a:endParaRPr lang="ru-RU" dirty="0" smtClean="0">
              <a:latin typeface="Times New Roman" pitchFamily="18" charset="0"/>
              <a:cs typeface="Times New Roman" pitchFamily="18" charset="0"/>
            </a:endParaRPr>
          </a:p>
          <a:p>
            <a:pPr indent="457200" algn="just"/>
            <a:endParaRPr lang="ru-RU" dirty="0" smtClean="0">
              <a:latin typeface="Times New Roman" pitchFamily="18" charset="0"/>
              <a:cs typeface="Times New Roman" pitchFamily="18" charset="0"/>
            </a:endParaRPr>
          </a:p>
        </p:txBody>
      </p:sp>
      <p:sp>
        <p:nvSpPr>
          <p:cNvPr id="7" name="Прямоугольник 6"/>
          <p:cNvSpPr/>
          <p:nvPr/>
        </p:nvSpPr>
        <p:spPr>
          <a:xfrm>
            <a:off x="3131840" y="404664"/>
            <a:ext cx="2771784" cy="461665"/>
          </a:xfrm>
          <a:prstGeom prst="rect">
            <a:avLst/>
          </a:prstGeom>
        </p:spPr>
        <p:txBody>
          <a:bodyPr wrap="none">
            <a:spAutoFit/>
          </a:bodyPr>
          <a:lstStyle/>
          <a:p>
            <a:r>
              <a:rPr lang="uk-UA" sz="24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400" dirty="0">
              <a:latin typeface="Times New Roman" pitchFamily="18" charset="0"/>
              <a:cs typeface="Times New Roman" pitchFamily="18" charset="0"/>
            </a:endParaRPr>
          </a:p>
        </p:txBody>
      </p:sp>
      <p:sp>
        <p:nvSpPr>
          <p:cNvPr id="4" name="Прямоугольник 3"/>
          <p:cNvSpPr/>
          <p:nvPr/>
        </p:nvSpPr>
        <p:spPr>
          <a:xfrm>
            <a:off x="3275856" y="4869160"/>
            <a:ext cx="5256584" cy="646331"/>
          </a:xfrm>
          <a:prstGeom prst="rect">
            <a:avLst/>
          </a:prstGeom>
        </p:spPr>
        <p:txBody>
          <a:bodyPr wrap="square">
            <a:spAutoFit/>
          </a:bodyPr>
          <a:lstStyle/>
          <a:p>
            <a:pPr indent="457200" algn="just"/>
            <a:r>
              <a:rPr lang="ru-RU" dirty="0" err="1" smtClean="0">
                <a:solidFill>
                  <a:srgbClr val="002060"/>
                </a:solidFill>
                <a:latin typeface="Times New Roman" pitchFamily="18" charset="0"/>
                <a:cs typeface="Times New Roman" pitchFamily="18" charset="0"/>
              </a:rPr>
              <a:t>Лепкий</a:t>
            </a:r>
            <a:r>
              <a:rPr lang="ru-RU" dirty="0" smtClean="0">
                <a:solidFill>
                  <a:srgbClr val="002060"/>
                </a:solidFill>
                <a:latin typeface="Times New Roman" pitchFamily="18" charset="0"/>
                <a:cs typeface="Times New Roman" pitchFamily="18" charset="0"/>
              </a:rPr>
              <a:t>, Б. С.  Не вбивай. Батурин / Б. С. </a:t>
            </a:r>
            <a:r>
              <a:rPr lang="ru-RU" dirty="0" err="1" smtClean="0">
                <a:solidFill>
                  <a:srgbClr val="002060"/>
                </a:solidFill>
                <a:latin typeface="Times New Roman" pitchFamily="18" charset="0"/>
                <a:cs typeface="Times New Roman" pitchFamily="18" charset="0"/>
              </a:rPr>
              <a:t>Лепкий</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Дн</a:t>
            </a:r>
            <a:r>
              <a:rPr lang="az-Latn-AZ" dirty="0" smtClean="0">
                <a:solidFill>
                  <a:srgbClr val="002060"/>
                </a:solidFill>
                <a:latin typeface="Times New Roman" pitchFamily="18" charset="0"/>
                <a:cs typeface="Times New Roman" pitchFamily="18" charset="0"/>
              </a:rPr>
              <a:t>i</a:t>
            </a:r>
            <a:r>
              <a:rPr lang="ru-RU" dirty="0" err="1" smtClean="0">
                <a:solidFill>
                  <a:srgbClr val="002060"/>
                </a:solidFill>
                <a:latin typeface="Times New Roman" pitchFamily="18" charset="0"/>
                <a:cs typeface="Times New Roman" pitchFamily="18" charset="0"/>
              </a:rPr>
              <a:t>п</a:t>
            </a:r>
            <a:r>
              <a:rPr lang="az-Latn-AZ" dirty="0" smtClean="0">
                <a:solidFill>
                  <a:srgbClr val="002060"/>
                </a:solidFill>
                <a:latin typeface="Times New Roman" pitchFamily="18" charset="0"/>
                <a:cs typeface="Times New Roman" pitchFamily="18" charset="0"/>
              </a:rPr>
              <a:t>p</a:t>
            </a:r>
            <a:r>
              <a:rPr lang="ru-RU" dirty="0" smtClean="0">
                <a:solidFill>
                  <a:srgbClr val="002060"/>
                </a:solidFill>
                <a:latin typeface="Times New Roman" pitchFamily="18" charset="0"/>
                <a:cs typeface="Times New Roman" pitchFamily="18" charset="0"/>
              </a:rPr>
              <a:t>о, 1992. – 535 с.</a:t>
            </a:r>
          </a:p>
        </p:txBody>
      </p:sp>
      <p:pic>
        <p:nvPicPr>
          <p:cNvPr id="12" name="Picture 2" descr="Козацькому роду нема переводу — Вікіпедія"/>
          <p:cNvPicPr>
            <a:picLocks noChangeAspect="1" noChangeArrowheads="1"/>
          </p:cNvPicPr>
          <p:nvPr/>
        </p:nvPicPr>
        <p:blipFill>
          <a:blip r:embed="rId2" cstate="print"/>
          <a:srcRect l="22151" b="1205"/>
          <a:stretch>
            <a:fillRect/>
          </a:stretch>
        </p:blipFill>
        <p:spPr bwMode="auto">
          <a:xfrm>
            <a:off x="395536" y="1340768"/>
            <a:ext cx="1794706" cy="2592288"/>
          </a:xfrm>
          <a:prstGeom prst="rect">
            <a:avLst/>
          </a:prstGeom>
          <a:noFill/>
        </p:spPr>
      </p:pic>
      <p:pic>
        <p:nvPicPr>
          <p:cNvPr id="13" name="Рисунок 12" descr="Без названия.jpg"/>
          <p:cNvPicPr>
            <a:picLocks noChangeAspect="1"/>
          </p:cNvPicPr>
          <p:nvPr/>
        </p:nvPicPr>
        <p:blipFill>
          <a:blip r:embed="rId3" cstate="print"/>
          <a:stretch>
            <a:fillRect/>
          </a:stretch>
        </p:blipFill>
        <p:spPr>
          <a:xfrm>
            <a:off x="827584" y="2996952"/>
            <a:ext cx="1571345" cy="2448272"/>
          </a:xfrm>
          <a:prstGeom prst="rect">
            <a:avLst/>
          </a:prstGeom>
        </p:spPr>
      </p:pic>
      <p:pic>
        <p:nvPicPr>
          <p:cNvPr id="11" name="Picture 3" descr="Архів Богдан Лепкий Полтава/Не вбивай Батурин/Мотря/З-під Полтави до  Бендер: 50 грн. - Художня література Хмельницький на BESPLATKA.ua 18628077"/>
          <p:cNvPicPr>
            <a:picLocks noChangeAspect="1" noChangeArrowheads="1"/>
          </p:cNvPicPr>
          <p:nvPr/>
        </p:nvPicPr>
        <p:blipFill>
          <a:blip r:embed="rId4" cstate="print"/>
          <a:srcRect r="22039" b="9494"/>
          <a:stretch>
            <a:fillRect/>
          </a:stretch>
        </p:blipFill>
        <p:spPr bwMode="auto">
          <a:xfrm>
            <a:off x="1619671" y="4365104"/>
            <a:ext cx="1605681" cy="2304256"/>
          </a:xfrm>
          <a:prstGeom prst="rect">
            <a:avLst/>
          </a:prstGeom>
          <a:noFill/>
        </p:spPr>
      </p:pic>
      <p:sp>
        <p:nvSpPr>
          <p:cNvPr id="14" name="Прямоугольник 13"/>
          <p:cNvSpPr/>
          <p:nvPr/>
        </p:nvSpPr>
        <p:spPr>
          <a:xfrm>
            <a:off x="2411760" y="1556792"/>
            <a:ext cx="6408712" cy="923330"/>
          </a:xfrm>
          <a:prstGeom prst="rect">
            <a:avLst/>
          </a:prstGeom>
        </p:spPr>
        <p:txBody>
          <a:bodyPr wrap="square">
            <a:spAutoFit/>
          </a:bodyPr>
          <a:lstStyle/>
          <a:p>
            <a:pPr indent="457200" algn="just"/>
            <a:r>
              <a:rPr lang="ru-RU" dirty="0" err="1" smtClean="0">
                <a:solidFill>
                  <a:srgbClr val="002060"/>
                </a:solidFill>
                <a:latin typeface="Times New Roman" pitchFamily="18" charset="0"/>
                <a:cs typeface="Times New Roman" pitchFamily="18" charset="0"/>
              </a:rPr>
              <a:t>Ільченко</a:t>
            </a:r>
            <a:r>
              <a:rPr lang="ru-RU" dirty="0" smtClean="0">
                <a:solidFill>
                  <a:srgbClr val="002060"/>
                </a:solidFill>
                <a:latin typeface="Times New Roman" pitchFamily="18" charset="0"/>
                <a:cs typeface="Times New Roman" pitchFamily="18" charset="0"/>
              </a:rPr>
              <a:t>, О. Є. Твори [Текст] : в 2 т. Т. 1. </a:t>
            </a:r>
            <a:r>
              <a:rPr lang="ru-RU" dirty="0" err="1" smtClean="0">
                <a:solidFill>
                  <a:srgbClr val="002060"/>
                </a:solidFill>
                <a:latin typeface="Times New Roman" pitchFamily="18" charset="0"/>
                <a:cs typeface="Times New Roman" pitchFamily="18" charset="0"/>
              </a:rPr>
              <a:t>Козацькому</a:t>
            </a:r>
            <a:r>
              <a:rPr lang="ru-RU" dirty="0" smtClean="0">
                <a:solidFill>
                  <a:srgbClr val="002060"/>
                </a:solidFill>
                <a:latin typeface="Times New Roman" pitchFamily="18" charset="0"/>
                <a:cs typeface="Times New Roman" pitchFamily="18" charset="0"/>
              </a:rPr>
              <a:t> роду нема переводу, </a:t>
            </a:r>
            <a:r>
              <a:rPr lang="ru-RU" dirty="0" err="1" smtClean="0">
                <a:solidFill>
                  <a:srgbClr val="002060"/>
                </a:solidFill>
                <a:latin typeface="Times New Roman" pitchFamily="18" charset="0"/>
                <a:cs typeface="Times New Roman" pitchFamily="18" charset="0"/>
              </a:rPr>
              <a:t>або</a:t>
            </a:r>
            <a:r>
              <a:rPr lang="ru-RU" dirty="0" smtClean="0">
                <a:solidFill>
                  <a:srgbClr val="002060"/>
                </a:solidFill>
                <a:latin typeface="Times New Roman" pitchFamily="18" charset="0"/>
                <a:cs typeface="Times New Roman" pitchFamily="18" charset="0"/>
              </a:rPr>
              <a:t> ж Мамай </a:t>
            </a:r>
            <a:r>
              <a:rPr lang="ru-RU" dirty="0" err="1" smtClean="0">
                <a:solidFill>
                  <a:srgbClr val="002060"/>
                </a:solidFill>
                <a:latin typeface="Times New Roman" pitchFamily="18" charset="0"/>
                <a:cs typeface="Times New Roman" pitchFamily="18" charset="0"/>
              </a:rPr>
              <a:t>і</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Чужа</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Молодиця</a:t>
            </a:r>
            <a:r>
              <a:rPr lang="ru-RU" dirty="0" smtClean="0">
                <a:solidFill>
                  <a:srgbClr val="002060"/>
                </a:solidFill>
                <a:latin typeface="Times New Roman" pitchFamily="18" charset="0"/>
                <a:cs typeface="Times New Roman" pitchFamily="18" charset="0"/>
              </a:rPr>
              <a:t> / О. Є. </a:t>
            </a:r>
            <a:r>
              <a:rPr lang="ru-RU" dirty="0" err="1" smtClean="0">
                <a:solidFill>
                  <a:srgbClr val="002060"/>
                </a:solidFill>
                <a:latin typeface="Times New Roman" pitchFamily="18" charset="0"/>
                <a:cs typeface="Times New Roman" pitchFamily="18" charset="0"/>
              </a:rPr>
              <a:t>Ільченко</a:t>
            </a:r>
            <a:r>
              <a:rPr lang="ru-RU" dirty="0" smtClean="0">
                <a:solidFill>
                  <a:srgbClr val="002060"/>
                </a:solidFill>
                <a:latin typeface="Times New Roman" pitchFamily="18" charset="0"/>
                <a:cs typeface="Times New Roman" pitchFamily="18" charset="0"/>
              </a:rPr>
              <a:t> ; авт. </a:t>
            </a:r>
            <a:r>
              <a:rPr lang="ru-RU" dirty="0" err="1" smtClean="0">
                <a:solidFill>
                  <a:srgbClr val="002060"/>
                </a:solidFill>
                <a:latin typeface="Times New Roman" pitchFamily="18" charset="0"/>
                <a:cs typeface="Times New Roman" pitchFamily="18" charset="0"/>
              </a:rPr>
              <a:t>передм</a:t>
            </a:r>
            <a:r>
              <a:rPr lang="ru-RU" dirty="0" smtClean="0">
                <a:solidFill>
                  <a:srgbClr val="002060"/>
                </a:solidFill>
                <a:latin typeface="Times New Roman" pitchFamily="18" charset="0"/>
                <a:cs typeface="Times New Roman" pitchFamily="18" charset="0"/>
              </a:rPr>
              <a:t>. М. </a:t>
            </a:r>
            <a:r>
              <a:rPr lang="ru-RU" dirty="0" err="1" smtClean="0">
                <a:solidFill>
                  <a:srgbClr val="002060"/>
                </a:solidFill>
                <a:latin typeface="Times New Roman" pitchFamily="18" charset="0"/>
                <a:cs typeface="Times New Roman" pitchFamily="18" charset="0"/>
              </a:rPr>
              <a:t>Логвиненко</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Дніпро</a:t>
            </a:r>
            <a:r>
              <a:rPr lang="ru-RU" dirty="0" smtClean="0">
                <a:solidFill>
                  <a:srgbClr val="002060"/>
                </a:solidFill>
                <a:latin typeface="Times New Roman" pitchFamily="18" charset="0"/>
                <a:cs typeface="Times New Roman" pitchFamily="18" charset="0"/>
              </a:rPr>
              <a:t>, 1979. – 702 с.</a:t>
            </a:r>
          </a:p>
        </p:txBody>
      </p:sp>
      <p:sp>
        <p:nvSpPr>
          <p:cNvPr id="15" name="Прямоугольник 14"/>
          <p:cNvSpPr/>
          <p:nvPr/>
        </p:nvSpPr>
        <p:spPr>
          <a:xfrm>
            <a:off x="2555776" y="3501008"/>
            <a:ext cx="6120680" cy="646331"/>
          </a:xfrm>
          <a:prstGeom prst="rect">
            <a:avLst/>
          </a:prstGeom>
        </p:spPr>
        <p:txBody>
          <a:bodyPr wrap="square">
            <a:spAutoFit/>
          </a:bodyPr>
          <a:lstStyle/>
          <a:p>
            <a:pPr indent="457200" algn="just"/>
            <a:r>
              <a:rPr lang="ru-RU" dirty="0" err="1" smtClean="0">
                <a:solidFill>
                  <a:srgbClr val="002060"/>
                </a:solidFill>
                <a:latin typeface="Times New Roman" pitchFamily="18" charset="0"/>
                <a:cs typeface="Times New Roman" pitchFamily="18" charset="0"/>
              </a:rPr>
              <a:t>Лепкий</a:t>
            </a:r>
            <a:r>
              <a:rPr lang="ru-RU" dirty="0" smtClean="0">
                <a:solidFill>
                  <a:srgbClr val="002060"/>
                </a:solidFill>
                <a:latin typeface="Times New Roman" pitchFamily="18" charset="0"/>
                <a:cs typeface="Times New Roman" pitchFamily="18" charset="0"/>
              </a:rPr>
              <a:t>, Б. С. </a:t>
            </a:r>
            <a:r>
              <a:rPr lang="ru-RU" dirty="0" err="1" smtClean="0">
                <a:solidFill>
                  <a:srgbClr val="002060"/>
                </a:solidFill>
                <a:latin typeface="Times New Roman" pitchFamily="18" charset="0"/>
                <a:cs typeface="Times New Roman" pitchFamily="18" charset="0"/>
              </a:rPr>
              <a:t>Мотря</a:t>
            </a:r>
            <a:r>
              <a:rPr lang="ru-RU" dirty="0" smtClean="0">
                <a:solidFill>
                  <a:srgbClr val="002060"/>
                </a:solidFill>
                <a:latin typeface="Times New Roman" pitchFamily="18" charset="0"/>
                <a:cs typeface="Times New Roman" pitchFamily="18" charset="0"/>
              </a:rPr>
              <a:t> [Текст] / Б. С. </a:t>
            </a:r>
            <a:r>
              <a:rPr lang="ru-RU" dirty="0" err="1" smtClean="0">
                <a:solidFill>
                  <a:srgbClr val="002060"/>
                </a:solidFill>
                <a:latin typeface="Times New Roman" pitchFamily="18" charset="0"/>
                <a:cs typeface="Times New Roman" pitchFamily="18" charset="0"/>
              </a:rPr>
              <a:t>Лепкий</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Дн</a:t>
            </a:r>
            <a:r>
              <a:rPr lang="az-Latn-AZ" dirty="0" smtClean="0">
                <a:solidFill>
                  <a:srgbClr val="002060"/>
                </a:solidFill>
                <a:latin typeface="Times New Roman" pitchFamily="18" charset="0"/>
                <a:cs typeface="Times New Roman" pitchFamily="18" charset="0"/>
              </a:rPr>
              <a:t>i</a:t>
            </a:r>
            <a:r>
              <a:rPr lang="ru-RU" dirty="0" err="1" smtClean="0">
                <a:solidFill>
                  <a:srgbClr val="002060"/>
                </a:solidFill>
                <a:latin typeface="Times New Roman" pitchFamily="18" charset="0"/>
                <a:cs typeface="Times New Roman" pitchFamily="18" charset="0"/>
              </a:rPr>
              <a:t>п</a:t>
            </a:r>
            <a:r>
              <a:rPr lang="az-Latn-AZ" dirty="0" smtClean="0">
                <a:solidFill>
                  <a:srgbClr val="002060"/>
                </a:solidFill>
                <a:latin typeface="Times New Roman" pitchFamily="18" charset="0"/>
                <a:cs typeface="Times New Roman" pitchFamily="18" charset="0"/>
              </a:rPr>
              <a:t>p</a:t>
            </a:r>
            <a:r>
              <a:rPr lang="ru-RU" dirty="0" smtClean="0">
                <a:solidFill>
                  <a:srgbClr val="002060"/>
                </a:solidFill>
                <a:latin typeface="Times New Roman" pitchFamily="18" charset="0"/>
                <a:cs typeface="Times New Roman" pitchFamily="18" charset="0"/>
              </a:rPr>
              <a:t>о, 1992. – 464 с.</a:t>
            </a:r>
          </a:p>
        </p:txBody>
      </p:sp>
    </p:spTree>
  </p:cSld>
  <p:clrMapOvr>
    <a:masterClrMapping/>
  </p:clrMapOvr>
  <mc:AlternateContent xmlns:mc="http://schemas.openxmlformats.org/markup-compatibility/2006">
    <mc:Choice xmlns:p14="http://schemas.microsoft.com/office/powerpoint/2010/main" Requires="p14">
      <p:transition spd="slow" p14:dur="800" advClick="0" advTm="7000">
        <p:diamond/>
      </p:transition>
    </mc:Choice>
    <mc:Fallback>
      <p:transition spd="slow" advClick="0" advTm="7000">
        <p:diamon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FFFF00"/>
            </a:gs>
          </a:gsLst>
          <a:lin ang="5400000" scaled="1"/>
        </a:gradFill>
        <a:effectLst/>
      </p:bgPr>
    </p:bg>
    <p:spTree>
      <p:nvGrpSpPr>
        <p:cNvPr id="1" name=""/>
        <p:cNvGrpSpPr/>
        <p:nvPr/>
      </p:nvGrpSpPr>
      <p:grpSpPr>
        <a:xfrm>
          <a:off x="0" y="0"/>
          <a:ext cx="0" cy="0"/>
          <a:chOff x="0" y="0"/>
          <a:chExt cx="0" cy="0"/>
        </a:xfrm>
      </p:grpSpPr>
      <p:sp>
        <p:nvSpPr>
          <p:cNvPr id="7" name="Прямоугольник 6"/>
          <p:cNvSpPr/>
          <p:nvPr/>
        </p:nvSpPr>
        <p:spPr>
          <a:xfrm>
            <a:off x="3275856" y="260648"/>
            <a:ext cx="2771784" cy="461665"/>
          </a:xfrm>
          <a:prstGeom prst="rect">
            <a:avLst/>
          </a:prstGeom>
        </p:spPr>
        <p:txBody>
          <a:bodyPr wrap="none">
            <a:spAutoFit/>
          </a:bodyPr>
          <a:lstStyle/>
          <a:p>
            <a:r>
              <a:rPr lang="uk-UA" sz="2400" b="1" dirty="0" smtClean="0">
                <a:ln>
                  <a:solidFill>
                    <a:schemeClr val="bg2">
                      <a:lumMod val="90000"/>
                    </a:schemeClr>
                  </a:solidFill>
                </a:ln>
                <a:solidFill>
                  <a:srgbClr val="FF0000"/>
                </a:solidFill>
                <a:latin typeface="Times New Roman" pitchFamily="18" charset="0"/>
                <a:cs typeface="Times New Roman" pitchFamily="18" charset="0"/>
              </a:rPr>
              <a:t>Радимо прочитати</a:t>
            </a:r>
            <a:endParaRPr lang="ru-RU" sz="2400" dirty="0">
              <a:latin typeface="Times New Roman" pitchFamily="18" charset="0"/>
              <a:cs typeface="Times New Roman" pitchFamily="18" charset="0"/>
            </a:endParaRPr>
          </a:p>
        </p:txBody>
      </p:sp>
      <p:sp>
        <p:nvSpPr>
          <p:cNvPr id="5" name="Прямоугольник 4"/>
          <p:cNvSpPr/>
          <p:nvPr/>
        </p:nvSpPr>
        <p:spPr>
          <a:xfrm>
            <a:off x="1979712" y="1340768"/>
            <a:ext cx="6768752" cy="923330"/>
          </a:xfrm>
          <a:prstGeom prst="rect">
            <a:avLst/>
          </a:prstGeom>
        </p:spPr>
        <p:txBody>
          <a:bodyPr wrap="square">
            <a:spAutoFit/>
          </a:bodyPr>
          <a:lstStyle/>
          <a:p>
            <a:pPr indent="457200" algn="just"/>
            <a:r>
              <a:rPr lang="ru-RU" dirty="0" err="1" smtClean="0">
                <a:solidFill>
                  <a:srgbClr val="002060"/>
                </a:solidFill>
                <a:latin typeface="Times New Roman" pitchFamily="18" charset="0"/>
                <a:cs typeface="Times New Roman" pitchFamily="18" charset="0"/>
              </a:rPr>
              <a:t>Чайковський</a:t>
            </a:r>
            <a:r>
              <a:rPr lang="ru-RU" dirty="0" smtClean="0">
                <a:solidFill>
                  <a:srgbClr val="002060"/>
                </a:solidFill>
                <a:latin typeface="Times New Roman" pitchFamily="18" charset="0"/>
                <a:cs typeface="Times New Roman" pitchFamily="18" charset="0"/>
              </a:rPr>
              <a:t>, А. Я.  </a:t>
            </a:r>
            <a:r>
              <a:rPr lang="ru-RU" dirty="0" err="1" smtClean="0">
                <a:solidFill>
                  <a:srgbClr val="002060"/>
                </a:solidFill>
                <a:latin typeface="Times New Roman" pitchFamily="18" charset="0"/>
                <a:cs typeface="Times New Roman" pitchFamily="18" charset="0"/>
              </a:rPr>
              <a:t>Сагайдачний</a:t>
            </a:r>
            <a:r>
              <a:rPr lang="ru-RU" dirty="0" smtClean="0">
                <a:solidFill>
                  <a:srgbClr val="002060"/>
                </a:solidFill>
                <a:latin typeface="Times New Roman" pitchFamily="18" charset="0"/>
                <a:cs typeface="Times New Roman" pitchFamily="18" charset="0"/>
              </a:rPr>
              <a:t> [Текст] : </a:t>
            </a:r>
            <a:r>
              <a:rPr lang="ru-RU" dirty="0" err="1" smtClean="0">
                <a:solidFill>
                  <a:srgbClr val="002060"/>
                </a:solidFill>
                <a:latin typeface="Times New Roman" pitchFamily="18" charset="0"/>
                <a:cs typeface="Times New Roman" pitchFamily="18" charset="0"/>
              </a:rPr>
              <a:t>істор</a:t>
            </a:r>
            <a:r>
              <a:rPr lang="ru-RU" dirty="0" smtClean="0">
                <a:solidFill>
                  <a:srgbClr val="002060"/>
                </a:solidFill>
                <a:latin typeface="Times New Roman" pitchFamily="18" charset="0"/>
                <a:cs typeface="Times New Roman" pitchFamily="18" charset="0"/>
              </a:rPr>
              <a:t>. роман у 3-х кн. / А. Я. </a:t>
            </a:r>
            <a:r>
              <a:rPr lang="ru-RU" dirty="0" err="1" smtClean="0">
                <a:solidFill>
                  <a:srgbClr val="002060"/>
                </a:solidFill>
                <a:latin typeface="Times New Roman" pitchFamily="18" charset="0"/>
                <a:cs typeface="Times New Roman" pitchFamily="18" charset="0"/>
              </a:rPr>
              <a:t>Чайковський</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упоряд</a:t>
            </a:r>
            <a:r>
              <a:rPr lang="ru-RU" dirty="0" smtClean="0">
                <a:solidFill>
                  <a:srgbClr val="002060"/>
                </a:solidFill>
                <a:latin typeface="Times New Roman" pitchFamily="18" charset="0"/>
                <a:cs typeface="Times New Roman" pitchFamily="18" charset="0"/>
              </a:rPr>
              <a:t>., авт. </a:t>
            </a:r>
            <a:r>
              <a:rPr lang="ru-RU" dirty="0" err="1" smtClean="0">
                <a:solidFill>
                  <a:srgbClr val="002060"/>
                </a:solidFill>
                <a:latin typeface="Times New Roman" pitchFamily="18" charset="0"/>
                <a:cs typeface="Times New Roman" pitchFamily="18" charset="0"/>
              </a:rPr>
              <a:t>післям</a:t>
            </a:r>
            <a:r>
              <a:rPr lang="ru-RU" dirty="0" smtClean="0">
                <a:solidFill>
                  <a:srgbClr val="002060"/>
                </a:solidFill>
                <a:latin typeface="Times New Roman" pitchFamily="18" charset="0"/>
                <a:cs typeface="Times New Roman" pitchFamily="18" charset="0"/>
              </a:rPr>
              <a:t>. та </a:t>
            </a:r>
            <a:r>
              <a:rPr lang="ru-RU" dirty="0" err="1" smtClean="0">
                <a:solidFill>
                  <a:srgbClr val="002060"/>
                </a:solidFill>
                <a:latin typeface="Times New Roman" pitchFamily="18" charset="0"/>
                <a:cs typeface="Times New Roman" pitchFamily="18" charset="0"/>
              </a:rPr>
              <a:t>приміт</a:t>
            </a:r>
            <a:r>
              <a:rPr lang="ru-RU" dirty="0" smtClean="0">
                <a:solidFill>
                  <a:srgbClr val="002060"/>
                </a:solidFill>
                <a:latin typeface="Times New Roman" pitchFamily="18" charset="0"/>
                <a:cs typeface="Times New Roman" pitchFamily="18" charset="0"/>
              </a:rPr>
              <a:t>. В. В. Яременко.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Дніпро</a:t>
            </a:r>
            <a:r>
              <a:rPr lang="ru-RU" dirty="0" smtClean="0">
                <a:solidFill>
                  <a:srgbClr val="002060"/>
                </a:solidFill>
                <a:latin typeface="Times New Roman" pitchFamily="18" charset="0"/>
                <a:cs typeface="Times New Roman" pitchFamily="18" charset="0"/>
              </a:rPr>
              <a:t>, 1989. ‒ 585 с. </a:t>
            </a:r>
          </a:p>
        </p:txBody>
      </p:sp>
      <p:pic>
        <p:nvPicPr>
          <p:cNvPr id="8" name="Picture 5" descr="Бібліотека ВНТУ | Художні твори про гетьманів"/>
          <p:cNvPicPr>
            <a:picLocks noChangeAspect="1" noChangeArrowheads="1"/>
          </p:cNvPicPr>
          <p:nvPr/>
        </p:nvPicPr>
        <p:blipFill>
          <a:blip r:embed="rId2" cstate="print"/>
          <a:srcRect/>
          <a:stretch>
            <a:fillRect/>
          </a:stretch>
        </p:blipFill>
        <p:spPr bwMode="auto">
          <a:xfrm>
            <a:off x="251520" y="1052736"/>
            <a:ext cx="1584176" cy="2232248"/>
          </a:xfrm>
          <a:prstGeom prst="rect">
            <a:avLst/>
          </a:prstGeom>
          <a:noFill/>
        </p:spPr>
      </p:pic>
      <p:pic>
        <p:nvPicPr>
          <p:cNvPr id="9" name="Picture 2" descr="Панч Петро. Гомоніла Україна. 1970 Лот №6537215135 - купить на Crafta.ua"/>
          <p:cNvPicPr>
            <a:picLocks noChangeAspect="1" noChangeArrowheads="1"/>
          </p:cNvPicPr>
          <p:nvPr/>
        </p:nvPicPr>
        <p:blipFill>
          <a:blip r:embed="rId3" cstate="print"/>
          <a:srcRect l="16020" t="8000" r="19900" b="14000"/>
          <a:stretch>
            <a:fillRect/>
          </a:stretch>
        </p:blipFill>
        <p:spPr bwMode="auto">
          <a:xfrm>
            <a:off x="467544" y="2348880"/>
            <a:ext cx="1584176" cy="2088232"/>
          </a:xfrm>
          <a:prstGeom prst="rect">
            <a:avLst/>
          </a:prstGeom>
          <a:noFill/>
        </p:spPr>
      </p:pic>
      <p:pic>
        <p:nvPicPr>
          <p:cNvPr id="10" name="Picture 5" descr="https://images.crafta.ua/collecting-items/300caad8f4ece25ba87e49265e31a640"/>
          <p:cNvPicPr>
            <a:picLocks noChangeAspect="1" noChangeArrowheads="1"/>
          </p:cNvPicPr>
          <p:nvPr/>
        </p:nvPicPr>
        <p:blipFill>
          <a:blip r:embed="rId4" cstate="print"/>
          <a:srcRect l="46344" t="51029" r="2967" b="2666"/>
          <a:stretch>
            <a:fillRect/>
          </a:stretch>
        </p:blipFill>
        <p:spPr bwMode="auto">
          <a:xfrm>
            <a:off x="827584" y="3501008"/>
            <a:ext cx="1594463" cy="2232248"/>
          </a:xfrm>
          <a:prstGeom prst="rect">
            <a:avLst/>
          </a:prstGeom>
          <a:noFill/>
        </p:spPr>
      </p:pic>
      <p:pic>
        <p:nvPicPr>
          <p:cNvPr id="11" name="Picture 6" descr="Князь Єремія Вишнивецький. Гетьман Іван Виговський (сборник)"/>
          <p:cNvPicPr>
            <a:picLocks noChangeAspect="1" noChangeArrowheads="1"/>
          </p:cNvPicPr>
          <p:nvPr/>
        </p:nvPicPr>
        <p:blipFill>
          <a:blip r:embed="rId5" cstate="print"/>
          <a:srcRect/>
          <a:stretch>
            <a:fillRect/>
          </a:stretch>
        </p:blipFill>
        <p:spPr bwMode="auto">
          <a:xfrm>
            <a:off x="1259632" y="4708071"/>
            <a:ext cx="1440160" cy="2033297"/>
          </a:xfrm>
          <a:prstGeom prst="rect">
            <a:avLst/>
          </a:prstGeom>
          <a:noFill/>
        </p:spPr>
      </p:pic>
      <p:sp>
        <p:nvSpPr>
          <p:cNvPr id="12" name="Прямоугольник 11"/>
          <p:cNvSpPr/>
          <p:nvPr/>
        </p:nvSpPr>
        <p:spPr>
          <a:xfrm>
            <a:off x="2771800" y="5013176"/>
            <a:ext cx="5976664" cy="1200329"/>
          </a:xfrm>
          <a:prstGeom prst="rect">
            <a:avLst/>
          </a:prstGeom>
        </p:spPr>
        <p:txBody>
          <a:bodyPr wrap="square">
            <a:spAutoFit/>
          </a:bodyPr>
          <a:lstStyle/>
          <a:p>
            <a:pPr indent="457200" algn="just"/>
            <a:r>
              <a:rPr lang="ru-RU" dirty="0" err="1" smtClean="0">
                <a:solidFill>
                  <a:srgbClr val="002060"/>
                </a:solidFill>
                <a:latin typeface="Times New Roman" pitchFamily="18" charset="0"/>
                <a:cs typeface="Times New Roman" pitchFamily="18" charset="0"/>
              </a:rPr>
              <a:t>Нечуй-Левицький</a:t>
            </a:r>
            <a:r>
              <a:rPr lang="ru-RU" dirty="0" smtClean="0">
                <a:solidFill>
                  <a:srgbClr val="002060"/>
                </a:solidFill>
                <a:latin typeface="Times New Roman" pitchFamily="18" charset="0"/>
                <a:cs typeface="Times New Roman" pitchFamily="18" charset="0"/>
              </a:rPr>
              <a:t>, І. С. Князь </a:t>
            </a:r>
            <a:r>
              <a:rPr lang="ru-RU" dirty="0" err="1" smtClean="0">
                <a:solidFill>
                  <a:srgbClr val="002060"/>
                </a:solidFill>
                <a:latin typeface="Times New Roman" pitchFamily="18" charset="0"/>
                <a:cs typeface="Times New Roman" pitchFamily="18" charset="0"/>
              </a:rPr>
              <a:t>Єремія</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Вишневецький</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Гетьман</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Іван</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Виговський</a:t>
            </a:r>
            <a:r>
              <a:rPr lang="ru-RU" dirty="0" smtClean="0">
                <a:solidFill>
                  <a:srgbClr val="002060"/>
                </a:solidFill>
                <a:latin typeface="Times New Roman" pitchFamily="18" charset="0"/>
                <a:cs typeface="Times New Roman" pitchFamily="18" charset="0"/>
              </a:rPr>
              <a:t> [Текст] : / І. С. </a:t>
            </a:r>
            <a:r>
              <a:rPr lang="ru-RU" dirty="0" err="1" smtClean="0">
                <a:solidFill>
                  <a:srgbClr val="002060"/>
                </a:solidFill>
                <a:latin typeface="Times New Roman" pitchFamily="18" charset="0"/>
                <a:cs typeface="Times New Roman" pitchFamily="18" charset="0"/>
              </a:rPr>
              <a:t>Нечуй-Левицький</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упоряд</a:t>
            </a:r>
            <a:r>
              <a:rPr lang="ru-RU" dirty="0" smtClean="0">
                <a:solidFill>
                  <a:srgbClr val="002060"/>
                </a:solidFill>
                <a:latin typeface="Times New Roman" pitchFamily="18" charset="0"/>
                <a:cs typeface="Times New Roman" pitchFamily="18" charset="0"/>
              </a:rPr>
              <a:t>. Р. С. </a:t>
            </a:r>
            <a:r>
              <a:rPr lang="ru-RU" dirty="0" err="1" smtClean="0">
                <a:solidFill>
                  <a:srgbClr val="002060"/>
                </a:solidFill>
                <a:latin typeface="Times New Roman" pitchFamily="18" charset="0"/>
                <a:cs typeface="Times New Roman" pitchFamily="18" charset="0"/>
              </a:rPr>
              <a:t>Міщук</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Дн</a:t>
            </a:r>
            <a:r>
              <a:rPr lang="az-Latn-AZ" dirty="0" smtClean="0">
                <a:solidFill>
                  <a:srgbClr val="002060"/>
                </a:solidFill>
                <a:latin typeface="Times New Roman" pitchFamily="18" charset="0"/>
                <a:cs typeface="Times New Roman" pitchFamily="18" charset="0"/>
              </a:rPr>
              <a:t>i</a:t>
            </a:r>
            <a:r>
              <a:rPr lang="ru-RU" dirty="0" err="1" smtClean="0">
                <a:solidFill>
                  <a:srgbClr val="002060"/>
                </a:solidFill>
                <a:latin typeface="Times New Roman" pitchFamily="18" charset="0"/>
                <a:cs typeface="Times New Roman" pitchFamily="18" charset="0"/>
              </a:rPr>
              <a:t>п</a:t>
            </a:r>
            <a:r>
              <a:rPr lang="az-Latn-AZ" dirty="0" smtClean="0">
                <a:solidFill>
                  <a:srgbClr val="002060"/>
                </a:solidFill>
                <a:latin typeface="Times New Roman" pitchFamily="18" charset="0"/>
                <a:cs typeface="Times New Roman" pitchFamily="18" charset="0"/>
              </a:rPr>
              <a:t>p</a:t>
            </a:r>
            <a:r>
              <a:rPr lang="ru-RU" dirty="0" smtClean="0">
                <a:solidFill>
                  <a:srgbClr val="002060"/>
                </a:solidFill>
                <a:latin typeface="Times New Roman" pitchFamily="18" charset="0"/>
                <a:cs typeface="Times New Roman" pitchFamily="18" charset="0"/>
              </a:rPr>
              <a:t>о, 1991. ‒ 512 с.</a:t>
            </a:r>
          </a:p>
        </p:txBody>
      </p:sp>
      <p:sp>
        <p:nvSpPr>
          <p:cNvPr id="13" name="Прямоугольник 12"/>
          <p:cNvSpPr/>
          <p:nvPr/>
        </p:nvSpPr>
        <p:spPr>
          <a:xfrm>
            <a:off x="2555776" y="3717032"/>
            <a:ext cx="6120680" cy="923330"/>
          </a:xfrm>
          <a:prstGeom prst="rect">
            <a:avLst/>
          </a:prstGeom>
        </p:spPr>
        <p:txBody>
          <a:bodyPr wrap="square">
            <a:spAutoFit/>
          </a:bodyPr>
          <a:lstStyle/>
          <a:p>
            <a:pPr indent="457200" algn="just"/>
            <a:r>
              <a:rPr lang="ru-RU" dirty="0" err="1" smtClean="0">
                <a:solidFill>
                  <a:srgbClr val="002060"/>
                </a:solidFill>
                <a:latin typeface="Times New Roman" pitchFamily="18" charset="0"/>
                <a:cs typeface="Times New Roman" pitchFamily="18" charset="0"/>
              </a:rPr>
              <a:t>Соколовський</a:t>
            </a:r>
            <a:r>
              <a:rPr lang="ru-RU" dirty="0" smtClean="0">
                <a:solidFill>
                  <a:srgbClr val="002060"/>
                </a:solidFill>
                <a:latin typeface="Times New Roman" pitchFamily="18" charset="0"/>
                <a:cs typeface="Times New Roman" pitchFamily="18" charset="0"/>
              </a:rPr>
              <a:t>, О. О. Твори в </a:t>
            </a:r>
            <a:r>
              <a:rPr lang="ru-RU" dirty="0" err="1" smtClean="0">
                <a:solidFill>
                  <a:srgbClr val="002060"/>
                </a:solidFill>
                <a:latin typeface="Times New Roman" pitchFamily="18" charset="0"/>
                <a:cs typeface="Times New Roman" pitchFamily="18" charset="0"/>
              </a:rPr>
              <a:t>двох</a:t>
            </a:r>
            <a:r>
              <a:rPr lang="ru-RU" dirty="0" smtClean="0">
                <a:solidFill>
                  <a:srgbClr val="002060"/>
                </a:solidFill>
                <a:latin typeface="Times New Roman" pitchFamily="18" charset="0"/>
                <a:cs typeface="Times New Roman" pitchFamily="18" charset="0"/>
              </a:rPr>
              <a:t> томах [Текст]: Т. 2. </a:t>
            </a:r>
            <a:r>
              <a:rPr lang="ru-RU" dirty="0" err="1" smtClean="0">
                <a:solidFill>
                  <a:srgbClr val="002060"/>
                </a:solidFill>
                <a:latin typeface="Times New Roman" pitchFamily="18" charset="0"/>
                <a:cs typeface="Times New Roman" pitchFamily="18" charset="0"/>
              </a:rPr>
              <a:t>Богун</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іст</a:t>
            </a:r>
            <a:r>
              <a:rPr lang="ru-RU" dirty="0" smtClean="0">
                <a:solidFill>
                  <a:srgbClr val="002060"/>
                </a:solidFill>
                <a:latin typeface="Times New Roman" pitchFamily="18" charset="0"/>
                <a:cs typeface="Times New Roman" pitchFamily="18" charset="0"/>
              </a:rPr>
              <a:t>. роман </a:t>
            </a:r>
            <a:r>
              <a:rPr lang="ru-RU" dirty="0" err="1" smtClean="0">
                <a:solidFill>
                  <a:srgbClr val="002060"/>
                </a:solidFill>
                <a:latin typeface="Times New Roman" pitchFamily="18" charset="0"/>
                <a:cs typeface="Times New Roman" pitchFamily="18" charset="0"/>
              </a:rPr>
              <a:t>з</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часів</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Хмельниччини</a:t>
            </a:r>
            <a:r>
              <a:rPr lang="ru-RU" dirty="0" smtClean="0">
                <a:solidFill>
                  <a:srgbClr val="002060"/>
                </a:solidFill>
                <a:latin typeface="Times New Roman" pitchFamily="18" charset="0"/>
                <a:cs typeface="Times New Roman" pitchFamily="18" charset="0"/>
              </a:rPr>
              <a:t> / О. О. </a:t>
            </a:r>
            <a:r>
              <a:rPr lang="ru-RU" dirty="0" err="1" smtClean="0">
                <a:solidFill>
                  <a:srgbClr val="002060"/>
                </a:solidFill>
                <a:latin typeface="Times New Roman" pitchFamily="18" charset="0"/>
                <a:cs typeface="Times New Roman" pitchFamily="18" charset="0"/>
              </a:rPr>
              <a:t>Соколовський</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Дніпро</a:t>
            </a:r>
            <a:r>
              <a:rPr lang="ru-RU" dirty="0" smtClean="0">
                <a:solidFill>
                  <a:srgbClr val="002060"/>
                </a:solidFill>
                <a:latin typeface="Times New Roman" pitchFamily="18" charset="0"/>
                <a:cs typeface="Times New Roman" pitchFamily="18" charset="0"/>
              </a:rPr>
              <a:t>, 1971. – 366 с.</a:t>
            </a:r>
          </a:p>
        </p:txBody>
      </p:sp>
      <p:sp>
        <p:nvSpPr>
          <p:cNvPr id="14" name="Прямоугольник 13"/>
          <p:cNvSpPr/>
          <p:nvPr/>
        </p:nvSpPr>
        <p:spPr>
          <a:xfrm>
            <a:off x="2195736" y="2780928"/>
            <a:ext cx="6480720" cy="646331"/>
          </a:xfrm>
          <a:prstGeom prst="rect">
            <a:avLst/>
          </a:prstGeom>
        </p:spPr>
        <p:txBody>
          <a:bodyPr wrap="square">
            <a:spAutoFit/>
          </a:bodyPr>
          <a:lstStyle/>
          <a:p>
            <a:pPr indent="457200" algn="just"/>
            <a:r>
              <a:rPr lang="ru-RU" dirty="0" smtClean="0">
                <a:solidFill>
                  <a:srgbClr val="002060"/>
                </a:solidFill>
                <a:latin typeface="Times New Roman" pitchFamily="18" charset="0"/>
                <a:cs typeface="Times New Roman" pitchFamily="18" charset="0"/>
              </a:rPr>
              <a:t>Панч, П. Й.  </a:t>
            </a:r>
            <a:r>
              <a:rPr lang="ru-RU" dirty="0" err="1" smtClean="0">
                <a:solidFill>
                  <a:srgbClr val="002060"/>
                </a:solidFill>
                <a:latin typeface="Times New Roman" pitchFamily="18" charset="0"/>
                <a:cs typeface="Times New Roman" pitchFamily="18" charset="0"/>
              </a:rPr>
              <a:t>Гомоніла</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Україна</a:t>
            </a:r>
            <a:r>
              <a:rPr lang="ru-RU" dirty="0" smtClean="0">
                <a:solidFill>
                  <a:srgbClr val="002060"/>
                </a:solidFill>
                <a:latin typeface="Times New Roman" pitchFamily="18" charset="0"/>
                <a:cs typeface="Times New Roman" pitchFamily="18" charset="0"/>
              </a:rPr>
              <a:t> [Текст] / П. Й. Панч. ‒ </a:t>
            </a:r>
            <a:r>
              <a:rPr lang="ru-RU" dirty="0" err="1" smtClean="0">
                <a:solidFill>
                  <a:srgbClr val="002060"/>
                </a:solidFill>
                <a:latin typeface="Times New Roman" pitchFamily="18" charset="0"/>
                <a:cs typeface="Times New Roman" pitchFamily="18" charset="0"/>
              </a:rPr>
              <a:t>Київ</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Дніпро</a:t>
            </a:r>
            <a:r>
              <a:rPr lang="ru-RU" dirty="0" smtClean="0">
                <a:solidFill>
                  <a:srgbClr val="002060"/>
                </a:solidFill>
                <a:latin typeface="Times New Roman" pitchFamily="18" charset="0"/>
                <a:cs typeface="Times New Roman" pitchFamily="18" charset="0"/>
              </a:rPr>
              <a:t>, 1970. ‒ 582 с.</a:t>
            </a:r>
          </a:p>
        </p:txBody>
      </p:sp>
    </p:spTree>
  </p:cSld>
  <p:clrMapOvr>
    <a:masterClrMapping/>
  </p:clrMapOvr>
  <mc:AlternateContent xmlns:mc="http://schemas.openxmlformats.org/markup-compatibility/2006">
    <mc:Choice xmlns:p14="http://schemas.microsoft.com/office/powerpoint/2010/main" Requires="p14">
      <p:transition spd="slow" p14:dur="800" advClick="0" advTm="7000">
        <p:diamond/>
      </p:transition>
    </mc:Choice>
    <mc:Fallback>
      <p:transition spd="slow" advClick="0" advTm="7000">
        <p:diamond/>
      </p:transition>
    </mc:Fallback>
  </mc:AlternateContent>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1148</TotalTime>
  <Words>2030</Words>
  <Application>Microsoft Office PowerPoint</Application>
  <PresentationFormat>Экран (4:3)</PresentationFormat>
  <Paragraphs>153</Paragraphs>
  <Slides>32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Arial</vt:lpstr>
      <vt:lpstr>Calibri</vt:lpstr>
      <vt:lpstr>Monotype Corsiva</vt:lpstr>
      <vt:lpstr>Times New Roman</vt:lpstr>
      <vt:lpstr>Оформление по умолчанию</vt:lpstr>
      <vt:lpstr>Державний біотехнологічний університет  Наукова бібліотека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Дякуємо за увагу!</vt:lpstr>
    </vt:vector>
  </TitlesOfParts>
  <Company>RePack by SPecialiST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L530</cp:lastModifiedBy>
  <cp:revision>152</cp:revision>
  <dcterms:created xsi:type="dcterms:W3CDTF">2017-08-20T07:39:39Z</dcterms:created>
  <dcterms:modified xsi:type="dcterms:W3CDTF">2022-08-22T15:13:09Z</dcterms:modified>
</cp:coreProperties>
</file>