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5" r:id="rId11"/>
    <p:sldId id="263" r:id="rId12"/>
    <p:sldId id="270" r:id="rId13"/>
    <p:sldId id="267" r:id="rId14"/>
    <p:sldId id="269" r:id="rId15"/>
    <p:sldId id="268" r:id="rId16"/>
    <p:sldId id="274" r:id="rId17"/>
    <p:sldId id="276" r:id="rId18"/>
    <p:sldId id="272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77" r:id="rId31"/>
    <p:sldId id="291" r:id="rId32"/>
    <p:sldId id="292" r:id="rId33"/>
  </p:sldIdLst>
  <p:sldSz cx="1008062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122363"/>
            <a:ext cx="85685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602038"/>
            <a:ext cx="756046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365125"/>
            <a:ext cx="217363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365125"/>
            <a:ext cx="6394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709740"/>
            <a:ext cx="86945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4589465"/>
            <a:ext cx="86945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825625"/>
            <a:ext cx="428426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825625"/>
            <a:ext cx="428426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65127"/>
            <a:ext cx="869453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681163"/>
            <a:ext cx="4264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505075"/>
            <a:ext cx="426457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681163"/>
            <a:ext cx="42855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505075"/>
            <a:ext cx="4285579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7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3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57200"/>
            <a:ext cx="325126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987427"/>
            <a:ext cx="5103316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057400"/>
            <a:ext cx="325126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57200"/>
            <a:ext cx="325126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987427"/>
            <a:ext cx="5103316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057400"/>
            <a:ext cx="325126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65127"/>
            <a:ext cx="86945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825625"/>
            <a:ext cx="86945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6356352"/>
            <a:ext cx="2268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19CBE-2A8F-4DF6-B7B0-8471FB787FA2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6356352"/>
            <a:ext cx="3402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6356352"/>
            <a:ext cx="2268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6B177-AF7B-4D3A-AC72-409758464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5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utt.ly/iNgCVJv" TargetMode="External"/><Relationship Id="rId3" Type="http://schemas.openxmlformats.org/officeDocument/2006/relationships/hyperlink" Target="https://bit.ly/34lNXZ6" TargetMode="External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heavenly-hundred.org.ua/" TargetMode="External"/><Relationship Id="rId5" Type="http://schemas.openxmlformats.org/officeDocument/2006/relationships/hyperlink" Target="http://www.ukrgeroes.com.ua/" TargetMode="External"/><Relationship Id="rId4" Type="http://schemas.openxmlformats.org/officeDocument/2006/relationships/hyperlink" Target="http://www.nebesnasotnya.in.ua/portfoli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" y="0"/>
            <a:ext cx="10068441" cy="68873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1966" y="297321"/>
            <a:ext cx="8177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БІОТЕХНОЛОГІЧНИЙ УНІВЕРСИТЕТ НАУКОВА БІБЛІОТЕКА</a:t>
            </a:r>
          </a:p>
        </p:txBody>
      </p:sp>
      <p:sp>
        <p:nvSpPr>
          <p:cNvPr id="6" name="object 41"/>
          <p:cNvSpPr txBox="1"/>
          <p:nvPr/>
        </p:nvSpPr>
        <p:spPr>
          <a:xfrm>
            <a:off x="6535161" y="1314439"/>
            <a:ext cx="304292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0269" marR="5080" indent="579120" algn="just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chemeClr val="bg1"/>
                </a:solidFill>
                <a:latin typeface="Times New Roman"/>
                <a:cs typeface="Times New Roman"/>
              </a:rPr>
              <a:t>…Гуде</a:t>
            </a:r>
            <a:r>
              <a:rPr sz="1600" b="1" i="1" spc="-6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Times New Roman"/>
                <a:cs typeface="Times New Roman"/>
              </a:rPr>
              <a:t>Майдан…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І</a:t>
            </a:r>
            <a:r>
              <a:rPr sz="1600" b="1" i="1" spc="-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дзвони</a:t>
            </a:r>
            <a:r>
              <a:rPr sz="1600" b="1" i="1" spc="-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б’ють</a:t>
            </a:r>
            <a:r>
              <a:rPr sz="1600" b="1" i="1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Times New Roman"/>
                <a:cs typeface="Times New Roman"/>
              </a:rPr>
              <a:t>щосили,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112395" algn="just">
              <a:lnSpc>
                <a:spcPct val="100000"/>
              </a:lnSpc>
            </a:pP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Щоб</a:t>
            </a:r>
            <a:r>
              <a:rPr sz="1600" b="1" i="1" spc="-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пам’ятали</a:t>
            </a:r>
            <a:r>
              <a:rPr sz="1600" b="1" i="1" spc="-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spc="-20" dirty="0">
                <a:solidFill>
                  <a:schemeClr val="bg1"/>
                </a:solidFill>
                <a:latin typeface="Times New Roman"/>
                <a:cs typeface="Times New Roman"/>
              </a:rPr>
              <a:t>Кожного</a:t>
            </a:r>
            <a:r>
              <a:rPr sz="1600" b="1" i="1" spc="-5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spc="-20" dirty="0">
                <a:solidFill>
                  <a:schemeClr val="bg1"/>
                </a:solidFill>
                <a:latin typeface="Times New Roman"/>
                <a:cs typeface="Times New Roman"/>
              </a:rPr>
              <a:t>живі.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Вони</a:t>
            </a:r>
            <a:r>
              <a:rPr sz="1600" b="1" i="1" spc="-7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цю</a:t>
            </a:r>
            <a:r>
              <a:rPr sz="1600" b="1" i="1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землю</a:t>
            </a:r>
            <a:r>
              <a:rPr sz="1600" b="1" i="1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кров’ю</a:t>
            </a:r>
            <a:r>
              <a:rPr sz="1600" b="1" i="1" spc="-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Times New Roman"/>
                <a:cs typeface="Times New Roman"/>
              </a:rPr>
              <a:t>освятили,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Щоб</a:t>
            </a:r>
            <a:r>
              <a:rPr sz="1600" b="1" i="1" spc="-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ми</a:t>
            </a:r>
            <a:r>
              <a:rPr sz="1600" b="1" i="1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sz="1600" b="1" i="1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ній</a:t>
            </a:r>
            <a:r>
              <a:rPr sz="1600" b="1" i="1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Times New Roman"/>
                <a:cs typeface="Times New Roman"/>
              </a:rPr>
              <a:t>Українцями </a:t>
            </a:r>
            <a:r>
              <a:rPr sz="1600" b="1" i="1" spc="-20" dirty="0">
                <a:solidFill>
                  <a:schemeClr val="bg1"/>
                </a:solidFill>
                <a:latin typeface="Times New Roman"/>
                <a:cs typeface="Times New Roman"/>
              </a:rPr>
              <a:t>були…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668780" algn="just">
              <a:lnSpc>
                <a:spcPct val="100000"/>
              </a:lnSpc>
            </a:pPr>
            <a:r>
              <a:rPr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Ніна</a:t>
            </a:r>
            <a:r>
              <a:rPr sz="1600" b="1" i="1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Times New Roman"/>
                <a:cs typeface="Times New Roman"/>
              </a:rPr>
              <a:t>Гаврилюк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37"/>
          <p:cNvSpPr txBox="1"/>
          <p:nvPr/>
        </p:nvSpPr>
        <p:spPr>
          <a:xfrm>
            <a:off x="3966845" y="4526061"/>
            <a:ext cx="230759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Віртуальний огляд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0717" y="2771735"/>
            <a:ext cx="81070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rgbClr val="0070C0"/>
                  </a:solidFill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 err="1" smtClean="0">
                <a:ln w="6600">
                  <a:solidFill>
                    <a:srgbClr val="0070C0"/>
                  </a:solidFill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Небесна</a:t>
            </a:r>
            <a:r>
              <a:rPr lang="ru-RU" sz="5400" b="1" dirty="0" smtClean="0">
                <a:ln w="6600">
                  <a:solidFill>
                    <a:srgbClr val="0070C0"/>
                  </a:solidFill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Сотня у наших </a:t>
            </a:r>
            <a:r>
              <a:rPr lang="ru-RU" sz="5400" b="1" dirty="0" err="1" smtClean="0">
                <a:ln w="6600">
                  <a:solidFill>
                    <a:srgbClr val="0070C0"/>
                  </a:solidFill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серцях</a:t>
            </a:r>
            <a:r>
              <a:rPr lang="ru-RU" sz="5400" b="1" dirty="0" smtClean="0">
                <a:ln w="6600">
                  <a:solidFill>
                    <a:srgbClr val="0070C0"/>
                  </a:solidFill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400" b="1" dirty="0">
              <a:ln w="6600">
                <a:solidFill>
                  <a:srgbClr val="0070C0"/>
                </a:solidFill>
                <a:prstDash val="solid"/>
              </a:ln>
              <a:gradFill flip="none" rotWithShape="1">
                <a:gsLst>
                  <a:gs pos="0">
                    <a:srgbClr val="0070C0"/>
                  </a:gs>
                  <a:gs pos="100000">
                    <a:srgbClr val="FFFF00"/>
                  </a:gs>
                </a:gsLst>
                <a:lin ang="162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1014083" y="155792"/>
            <a:ext cx="84086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Чи</a:t>
            </a:r>
            <a:r>
              <a:rPr kumimoji="0" lang="ru-RU" sz="2000" b="1" i="0" u="none" strike="noStrike" kern="0" cap="none" spc="-7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-1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можливо</a:t>
            </a:r>
            <a:r>
              <a:rPr kumimoji="0" lang="ru-RU" sz="2000" b="1" i="0" u="none" strike="noStrike" kern="0" cap="none" spc="-6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вхопити</a:t>
            </a:r>
            <a:r>
              <a:rPr kumimoji="0" lang="ru-RU" sz="2000" b="1" i="0" u="none" strike="noStrike" kern="0" cap="none" spc="-6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історію</a:t>
            </a:r>
            <a:r>
              <a:rPr kumimoji="0" lang="ru-RU" sz="2000" b="1" i="0" u="none" strike="noStrike" kern="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</a:t>
            </a:r>
            <a:r>
              <a:rPr kumimoji="0" lang="ru-RU" sz="2000" b="1" i="0" u="none" strike="noStrike" kern="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момент</a:t>
            </a:r>
            <a:r>
              <a:rPr kumimoji="0" lang="ru-RU" sz="2000" b="1" i="0" u="none" strike="noStrike" kern="0" cap="none" spc="-6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її</a:t>
            </a:r>
            <a:r>
              <a:rPr kumimoji="0" lang="ru-RU" sz="2000" b="1" i="0" u="none" strike="noStrike" kern="0" cap="none" spc="-5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творення</a:t>
            </a:r>
            <a:r>
              <a:rPr kumimoji="0" lang="ru-RU" sz="2000" b="1" i="0" u="none" strike="noStrike" kern="0" cap="none" spc="-3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і</a:t>
            </a:r>
            <a:r>
              <a:rPr kumimoji="0" lang="ru-RU" sz="2000" b="1" i="0" u="none" strike="noStrike" kern="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передати</a:t>
            </a:r>
            <a:r>
              <a:rPr kumimoji="0" lang="ru-RU" sz="2000" b="1" i="0" u="none" strike="noStrike" kern="0" cap="none" spc="-3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це</a:t>
            </a:r>
            <a:r>
              <a:rPr kumimoji="0" lang="ru-RU" sz="2000" b="1" i="0" u="none" strike="noStrike" kern="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-1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відчуття</a:t>
            </a:r>
            <a:endParaRPr kumimoji="0" lang="ru-RU" sz="2000" b="1" i="0" u="none" strike="noStrike" kern="0" cap="none" spc="-1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448309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читачеві</a:t>
            </a:r>
            <a:r>
              <a:rPr kumimoji="0" lang="ru-RU" sz="2000" b="1" i="0" u="none" strike="noStrike" kern="0" cap="none" spc="-9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книги?</a:t>
            </a:r>
            <a:endParaRPr kumimoji="0" lang="ru-RU" sz="20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886" y="823679"/>
            <a:ext cx="9326880" cy="3570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Забужко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вдало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впоралася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сотню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−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літератори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анонімні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мережеві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тих,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свідками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найдраматичніших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новітньої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смислів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зафіксувала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книзі-проєкті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самобутнім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підтвердженням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ctr">
              <a:lnSpc>
                <a:spcPct val="113000"/>
              </a:lnSpc>
            </a:pP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Пропонуємо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Вашій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увазі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книгу!</a:t>
            </a:r>
          </a:p>
          <a:p>
            <a:pPr indent="457200" algn="just">
              <a:lnSpc>
                <a:spcPct val="113000"/>
              </a:lnSpc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яку, Ви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доторкнутися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момент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прямого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indent="457200" algn="just">
              <a:lnSpc>
                <a:spcPct val="113000"/>
              </a:lnSpc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Літопис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самовидців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Дев’ять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місяців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спротиву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[Текст] / авт. проекту О. Забужко,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Алексієвич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Комора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2014. – 310 с.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4479456"/>
            <a:ext cx="1688738" cy="22735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20686" y="4394144"/>
            <a:ext cx="7498080" cy="228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АТО,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листопада 2013-го по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2014-го −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книжка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простежує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в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хронологічній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настроїв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і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українському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 «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місяців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мирного протесту до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національно-визвольної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найпопулярніших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дописів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соцмережах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фраґментів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новинної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стрічки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т.д.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64" y="182880"/>
            <a:ext cx="9440705" cy="57084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4213" y="535577"/>
            <a:ext cx="1875923" cy="862149"/>
          </a:xfrm>
          <a:prstGeom prst="rect">
            <a:avLst/>
          </a:prstGeom>
        </p:spPr>
      </p:pic>
      <p:sp>
        <p:nvSpPr>
          <p:cNvPr id="5" name="object 3"/>
          <p:cNvSpPr txBox="1"/>
          <p:nvPr/>
        </p:nvSpPr>
        <p:spPr>
          <a:xfrm>
            <a:off x="1101952" y="1397726"/>
            <a:ext cx="8251053" cy="3990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>
                <a:latin typeface="Times New Roman"/>
                <a:cs typeface="Times New Roman"/>
              </a:rPr>
              <a:t>«…</a:t>
            </a:r>
            <a:r>
              <a:rPr lang="ru-RU" dirty="0" err="1">
                <a:latin typeface="Times New Roman"/>
                <a:cs typeface="Times New Roman"/>
              </a:rPr>
              <a:t>Починалося</a:t>
            </a:r>
            <a:r>
              <a:rPr lang="ru-RU" dirty="0">
                <a:latin typeface="Times New Roman"/>
                <a:cs typeface="Times New Roman"/>
              </a:rPr>
              <a:t>  усе,  як  </a:t>
            </a:r>
            <a:r>
              <a:rPr lang="ru-RU" dirty="0" err="1">
                <a:latin typeface="Times New Roman"/>
                <a:cs typeface="Times New Roman"/>
              </a:rPr>
              <a:t>завжди</a:t>
            </a:r>
            <a:r>
              <a:rPr lang="ru-RU" dirty="0">
                <a:latin typeface="Times New Roman"/>
                <a:cs typeface="Times New Roman"/>
              </a:rPr>
              <a:t>,  просто.  Є  </a:t>
            </a:r>
            <a:r>
              <a:rPr lang="ru-RU" dirty="0" err="1">
                <a:latin typeface="Times New Roman"/>
                <a:cs typeface="Times New Roman"/>
              </a:rPr>
              <a:t>ти</a:t>
            </a:r>
            <a:r>
              <a:rPr lang="ru-RU" dirty="0">
                <a:latin typeface="Times New Roman"/>
                <a:cs typeface="Times New Roman"/>
              </a:rPr>
              <a:t>,  </a:t>
            </a:r>
            <a:r>
              <a:rPr lang="ru-RU" dirty="0" err="1">
                <a:latin typeface="Times New Roman"/>
                <a:cs typeface="Times New Roman"/>
              </a:rPr>
              <a:t>твої</a:t>
            </a:r>
            <a:r>
              <a:rPr lang="ru-RU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друзі</a:t>
            </a:r>
            <a:r>
              <a:rPr lang="ru-RU" dirty="0">
                <a:latin typeface="Times New Roman"/>
                <a:cs typeface="Times New Roman"/>
              </a:rPr>
              <a:t>  і  ваше </a:t>
            </a:r>
            <a:r>
              <a:rPr lang="ru-RU" dirty="0" err="1">
                <a:latin typeface="Times New Roman"/>
                <a:cs typeface="Times New Roman"/>
              </a:rPr>
              <a:t>приблизно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спільне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відчуття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справедливості</a:t>
            </a:r>
            <a:r>
              <a:rPr lang="ru-RU" dirty="0">
                <a:latin typeface="Times New Roman"/>
                <a:cs typeface="Times New Roman"/>
              </a:rPr>
              <a:t>. Є </a:t>
            </a:r>
            <a:r>
              <a:rPr lang="ru-RU" dirty="0" err="1">
                <a:latin typeface="Times New Roman"/>
                <a:cs typeface="Times New Roman"/>
              </a:rPr>
              <a:t>статті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 err="1">
                <a:latin typeface="Times New Roman"/>
                <a:cs typeface="Times New Roman"/>
              </a:rPr>
              <a:t>які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ви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читаєте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майже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одночасно</a:t>
            </a:r>
            <a:r>
              <a:rPr lang="ru-RU" dirty="0">
                <a:latin typeface="Times New Roman"/>
                <a:cs typeface="Times New Roman"/>
              </a:rPr>
              <a:t> і </a:t>
            </a:r>
            <a:r>
              <a:rPr lang="ru-RU" dirty="0" err="1">
                <a:latin typeface="Times New Roman"/>
                <a:cs typeface="Times New Roman"/>
              </a:rPr>
              <a:t>переказуєте</a:t>
            </a:r>
            <a:r>
              <a:rPr lang="ru-RU" dirty="0">
                <a:latin typeface="Times New Roman"/>
                <a:cs typeface="Times New Roman"/>
              </a:rPr>
              <a:t> один одному. Є </a:t>
            </a:r>
            <a:r>
              <a:rPr lang="ru-RU" dirty="0" err="1">
                <a:latin typeface="Times New Roman"/>
                <a:cs typeface="Times New Roman"/>
              </a:rPr>
              <a:t>глибинне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відчуття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співпричетності</a:t>
            </a:r>
            <a:r>
              <a:rPr lang="ru-RU" dirty="0">
                <a:latin typeface="Times New Roman"/>
                <a:cs typeface="Times New Roman"/>
              </a:rPr>
              <a:t> і </a:t>
            </a:r>
            <a:r>
              <a:rPr lang="ru-RU" dirty="0" err="1">
                <a:latin typeface="Times New Roman"/>
                <a:cs typeface="Times New Roman"/>
              </a:rPr>
              <a:t>співпереживання</a:t>
            </a:r>
            <a:r>
              <a:rPr lang="ru-RU" dirty="0">
                <a:latin typeface="Times New Roman"/>
                <a:cs typeface="Times New Roman"/>
              </a:rPr>
              <a:t>. Яке </a:t>
            </a:r>
            <a:r>
              <a:rPr lang="ru-RU" dirty="0" err="1">
                <a:latin typeface="Times New Roman"/>
                <a:cs typeface="Times New Roman"/>
              </a:rPr>
              <a:t>згодом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переросте</a:t>
            </a:r>
            <a:r>
              <a:rPr lang="ru-RU" dirty="0">
                <a:latin typeface="Times New Roman"/>
                <a:cs typeface="Times New Roman"/>
              </a:rPr>
              <a:t> в </a:t>
            </a:r>
            <a:r>
              <a:rPr lang="ru-RU" dirty="0" err="1">
                <a:latin typeface="Times New Roman"/>
                <a:cs typeface="Times New Roman"/>
              </a:rPr>
              <a:t>сотні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нових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імен</a:t>
            </a:r>
            <a:r>
              <a:rPr lang="ru-RU" dirty="0">
                <a:latin typeface="Times New Roman"/>
                <a:cs typeface="Times New Roman"/>
              </a:rPr>
              <a:t> і </a:t>
            </a:r>
            <a:r>
              <a:rPr lang="ru-RU" dirty="0" err="1">
                <a:latin typeface="Times New Roman"/>
                <a:cs typeface="Times New Roman"/>
              </a:rPr>
              <a:t>тисячі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нових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голосів</a:t>
            </a:r>
            <a:r>
              <a:rPr lang="ru-RU" dirty="0">
                <a:latin typeface="Times New Roman"/>
                <a:cs typeface="Times New Roman"/>
              </a:rPr>
              <a:t>.</a:t>
            </a:r>
          </a:p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>
                <a:latin typeface="Times New Roman"/>
                <a:cs typeface="Times New Roman"/>
              </a:rPr>
              <a:t>Нам </a:t>
            </a:r>
            <a:r>
              <a:rPr lang="ru-RU" dirty="0" err="1">
                <a:latin typeface="Times New Roman"/>
                <a:cs typeface="Times New Roman"/>
              </a:rPr>
              <a:t>дуже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хотілося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свободи</a:t>
            </a:r>
            <a:r>
              <a:rPr lang="ru-RU" dirty="0">
                <a:latin typeface="Times New Roman"/>
                <a:cs typeface="Times New Roman"/>
              </a:rPr>
              <a:t>. Але </a:t>
            </a:r>
            <a:r>
              <a:rPr lang="ru-RU" dirty="0" err="1">
                <a:latin typeface="Times New Roman"/>
                <a:cs typeface="Times New Roman"/>
              </a:rPr>
              <a:t>справжня</a:t>
            </a:r>
            <a:r>
              <a:rPr lang="ru-RU" dirty="0">
                <a:latin typeface="Times New Roman"/>
                <a:cs typeface="Times New Roman"/>
              </a:rPr>
              <a:t> свобода </a:t>
            </a:r>
            <a:r>
              <a:rPr lang="ru-RU" dirty="0" err="1">
                <a:latin typeface="Times New Roman"/>
                <a:cs typeface="Times New Roman"/>
              </a:rPr>
              <a:t>полягає</a:t>
            </a:r>
            <a:r>
              <a:rPr lang="ru-RU" dirty="0">
                <a:latin typeface="Times New Roman"/>
                <a:cs typeface="Times New Roman"/>
              </a:rPr>
              <a:t> у тому, </a:t>
            </a:r>
            <a:r>
              <a:rPr lang="ru-RU" dirty="0" err="1">
                <a:latin typeface="Times New Roman"/>
                <a:cs typeface="Times New Roman"/>
              </a:rPr>
              <a:t>щоб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змінювати</a:t>
            </a:r>
            <a:r>
              <a:rPr lang="ru-RU" dirty="0">
                <a:latin typeface="Times New Roman"/>
                <a:cs typeface="Times New Roman"/>
              </a:rPr>
              <a:t> те, </a:t>
            </a:r>
            <a:r>
              <a:rPr lang="ru-RU" dirty="0" err="1">
                <a:latin typeface="Times New Roman"/>
                <a:cs typeface="Times New Roman"/>
              </a:rPr>
              <a:t>що</a:t>
            </a:r>
            <a:r>
              <a:rPr lang="ru-RU" dirty="0">
                <a:latin typeface="Times New Roman"/>
                <a:cs typeface="Times New Roman"/>
              </a:rPr>
              <a:t> в </a:t>
            </a:r>
            <a:r>
              <a:rPr lang="ru-RU" dirty="0" err="1">
                <a:latin typeface="Times New Roman"/>
                <a:cs typeface="Times New Roman"/>
              </a:rPr>
              <a:t>твоїх</a:t>
            </a:r>
            <a:r>
              <a:rPr lang="ru-RU" dirty="0">
                <a:latin typeface="Times New Roman"/>
                <a:cs typeface="Times New Roman"/>
              </a:rPr>
              <a:t> силах. Як </a:t>
            </a:r>
            <a:r>
              <a:rPr lang="ru-RU" dirty="0" err="1">
                <a:latin typeface="Times New Roman"/>
                <a:cs typeface="Times New Roman"/>
              </a:rPr>
              <a:t>слушно</a:t>
            </a:r>
            <a:r>
              <a:rPr lang="ru-RU" dirty="0">
                <a:latin typeface="Times New Roman"/>
                <a:cs typeface="Times New Roman"/>
              </a:rPr>
              <a:t> сказала моя подруга, </a:t>
            </a:r>
            <a:r>
              <a:rPr lang="ru-RU" dirty="0" err="1">
                <a:latin typeface="Times New Roman"/>
                <a:cs typeface="Times New Roman"/>
              </a:rPr>
              <a:t>цей</a:t>
            </a:r>
            <a:r>
              <a:rPr lang="ru-RU" dirty="0">
                <a:latin typeface="Times New Roman"/>
                <a:cs typeface="Times New Roman"/>
              </a:rPr>
              <a:t> майдан став </a:t>
            </a:r>
            <a:r>
              <a:rPr lang="ru-RU" dirty="0" err="1">
                <a:latin typeface="Times New Roman"/>
                <a:cs typeface="Times New Roman"/>
              </a:rPr>
              <a:t>найкращим</a:t>
            </a:r>
            <a:r>
              <a:rPr lang="ru-RU" dirty="0">
                <a:latin typeface="Times New Roman"/>
                <a:cs typeface="Times New Roman"/>
              </a:rPr>
              <a:t> тестом на </a:t>
            </a:r>
            <a:r>
              <a:rPr lang="ru-RU" dirty="0" err="1">
                <a:latin typeface="Times New Roman"/>
                <a:cs typeface="Times New Roman"/>
              </a:rPr>
              <a:t>дорослість</a:t>
            </a:r>
            <a:r>
              <a:rPr lang="ru-RU" dirty="0">
                <a:latin typeface="Times New Roman"/>
                <a:cs typeface="Times New Roman"/>
              </a:rPr>
              <a:t>. …</a:t>
            </a:r>
          </a:p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>
                <a:latin typeface="Times New Roman"/>
                <a:cs typeface="Times New Roman"/>
              </a:rPr>
              <a:t>…  попри холод, страх і </a:t>
            </a:r>
            <a:r>
              <a:rPr lang="ru-RU" dirty="0" err="1">
                <a:latin typeface="Times New Roman"/>
                <a:cs typeface="Times New Roman"/>
              </a:rPr>
              <a:t>провокації</a:t>
            </a:r>
            <a:r>
              <a:rPr lang="ru-RU" dirty="0">
                <a:latin typeface="Times New Roman"/>
                <a:cs typeface="Times New Roman"/>
              </a:rPr>
              <a:t> наша </a:t>
            </a:r>
            <a:r>
              <a:rPr lang="ru-RU" dirty="0" err="1">
                <a:latin typeface="Times New Roman"/>
                <a:cs typeface="Times New Roman"/>
              </a:rPr>
              <a:t>країна</a:t>
            </a:r>
            <a:r>
              <a:rPr lang="ru-RU" dirty="0">
                <a:latin typeface="Times New Roman"/>
                <a:cs typeface="Times New Roman"/>
              </a:rPr>
              <a:t> зараз жива як </a:t>
            </a:r>
            <a:r>
              <a:rPr lang="ru-RU" dirty="0" err="1">
                <a:latin typeface="Times New Roman"/>
                <a:cs typeface="Times New Roman"/>
              </a:rPr>
              <a:t>ніколи</a:t>
            </a:r>
            <a:r>
              <a:rPr lang="ru-RU" dirty="0">
                <a:latin typeface="Times New Roman"/>
                <a:cs typeface="Times New Roman"/>
              </a:rPr>
              <a:t>. </a:t>
            </a:r>
            <a:r>
              <a:rPr lang="ru-RU" dirty="0" err="1">
                <a:latin typeface="Times New Roman"/>
                <a:cs typeface="Times New Roman"/>
              </a:rPr>
              <a:t>Сотні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тисяч</a:t>
            </a:r>
            <a:r>
              <a:rPr lang="ru-RU" dirty="0">
                <a:latin typeface="Times New Roman"/>
                <a:cs typeface="Times New Roman"/>
              </a:rPr>
              <a:t> людей </a:t>
            </a:r>
            <a:r>
              <a:rPr lang="ru-RU" dirty="0" err="1">
                <a:latin typeface="Times New Roman"/>
                <a:cs typeface="Times New Roman"/>
              </a:rPr>
              <a:t>витягують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її</a:t>
            </a:r>
            <a:r>
              <a:rPr lang="ru-RU" dirty="0">
                <a:latin typeface="Times New Roman"/>
                <a:cs typeface="Times New Roman"/>
              </a:rPr>
              <a:t> на </a:t>
            </a:r>
            <a:r>
              <a:rPr lang="ru-RU" dirty="0" err="1">
                <a:latin typeface="Times New Roman"/>
                <a:cs typeface="Times New Roman"/>
              </a:rPr>
              <a:t>собі</a:t>
            </a:r>
            <a:r>
              <a:rPr lang="ru-RU" dirty="0">
                <a:latin typeface="Times New Roman"/>
                <a:cs typeface="Times New Roman"/>
              </a:rPr>
              <a:t> з того туману і мороку, в </a:t>
            </a:r>
            <a:r>
              <a:rPr lang="ru-RU" dirty="0" err="1">
                <a:latin typeface="Times New Roman"/>
                <a:cs typeface="Times New Roman"/>
              </a:rPr>
              <a:t>якому</a:t>
            </a:r>
            <a:r>
              <a:rPr lang="ru-RU" dirty="0">
                <a:latin typeface="Times New Roman"/>
                <a:cs typeface="Times New Roman"/>
              </a:rPr>
              <a:t> ми </a:t>
            </a:r>
            <a:r>
              <a:rPr lang="ru-RU" dirty="0" err="1">
                <a:latin typeface="Times New Roman"/>
                <a:cs typeface="Times New Roman"/>
              </a:rPr>
              <a:t>ховались</a:t>
            </a:r>
            <a:r>
              <a:rPr lang="ru-RU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останні</a:t>
            </a:r>
            <a:r>
              <a:rPr lang="ru-RU" dirty="0">
                <a:latin typeface="Times New Roman"/>
                <a:cs typeface="Times New Roman"/>
              </a:rPr>
              <a:t>  роки.  </a:t>
            </a:r>
            <a:r>
              <a:rPr lang="ru-RU" dirty="0" err="1">
                <a:latin typeface="Times New Roman"/>
                <a:cs typeface="Times New Roman"/>
              </a:rPr>
              <a:t>Відновлюється</a:t>
            </a:r>
            <a:r>
              <a:rPr lang="ru-RU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справжній</a:t>
            </a:r>
            <a:r>
              <a:rPr lang="ru-RU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сенс</a:t>
            </a:r>
            <a:r>
              <a:rPr lang="ru-RU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незалежності</a:t>
            </a:r>
            <a:r>
              <a:rPr lang="ru-RU" dirty="0">
                <a:latin typeface="Times New Roman"/>
                <a:cs typeface="Times New Roman"/>
              </a:rPr>
              <a:t>. </a:t>
            </a:r>
            <a:r>
              <a:rPr lang="ru-RU" dirty="0" err="1">
                <a:latin typeface="Times New Roman"/>
                <a:cs typeface="Times New Roman"/>
              </a:rPr>
              <a:t>Повертаються</a:t>
            </a:r>
            <a:r>
              <a:rPr lang="ru-RU" dirty="0">
                <a:latin typeface="Times New Roman"/>
                <a:cs typeface="Times New Roman"/>
              </a:rPr>
              <a:t> голос і </a:t>
            </a:r>
            <a:r>
              <a:rPr lang="ru-RU" dirty="0" err="1">
                <a:latin typeface="Times New Roman"/>
                <a:cs typeface="Times New Roman"/>
              </a:rPr>
              <a:t>почуття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власної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гідності</a:t>
            </a:r>
            <a:r>
              <a:rPr lang="ru-RU" dirty="0">
                <a:latin typeface="Times New Roman"/>
                <a:cs typeface="Times New Roman"/>
              </a:rPr>
              <a:t>. …»</a:t>
            </a:r>
          </a:p>
          <a:p>
            <a:pPr marL="12700" marR="325755" indent="471170" algn="r">
              <a:lnSpc>
                <a:spcPct val="110000"/>
              </a:lnSpc>
              <a:spcBef>
                <a:spcPts val="100"/>
              </a:spcBef>
            </a:pPr>
            <a:r>
              <a:rPr lang="ru-RU" dirty="0">
                <a:latin typeface="Times New Roman"/>
                <a:cs typeface="Times New Roman"/>
              </a:rPr>
              <a:t>Ольга </a:t>
            </a:r>
            <a:r>
              <a:rPr lang="ru-RU" dirty="0" err="1">
                <a:latin typeface="Times New Roman"/>
                <a:cs typeface="Times New Roman"/>
              </a:rPr>
              <a:t>Перехрест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05833" y="5952655"/>
            <a:ext cx="9194165" cy="6502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469900">
              <a:spcBef>
                <a:spcPts val="395"/>
              </a:spcBef>
            </a:pP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[Літопис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самовидців:</a:t>
            </a:r>
            <a:r>
              <a:rPr b="1" i="1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Дев’ять</a:t>
            </a:r>
            <a:r>
              <a:rPr b="1" i="1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місяців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українського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спротиву</a:t>
            </a:r>
            <a:r>
              <a:rPr b="1" i="1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[Текст]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/</a:t>
            </a:r>
            <a:r>
              <a:rPr b="1" i="1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авт.</a:t>
            </a:r>
            <a:r>
              <a:rPr b="1" i="1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проекту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300"/>
              </a:spcBef>
            </a:pP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О.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Забужко,</a:t>
            </a:r>
            <a:r>
              <a:rPr b="1" i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упоряд.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Т.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Терен</a:t>
            </a:r>
            <a:r>
              <a:rPr b="1" i="1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;</a:t>
            </a:r>
            <a:r>
              <a:rPr b="1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передм.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Алексієвич.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Київ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:</a:t>
            </a:r>
            <a:r>
              <a:rPr b="1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Комора»,</a:t>
            </a:r>
            <a:r>
              <a:rPr b="1" i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2014.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24-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26]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21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82880"/>
            <a:ext cx="9784079" cy="58765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267" y="470763"/>
            <a:ext cx="1875923" cy="862149"/>
          </a:xfrm>
          <a:prstGeom prst="rect">
            <a:avLst/>
          </a:prstGeom>
        </p:spPr>
      </p:pic>
      <p:sp>
        <p:nvSpPr>
          <p:cNvPr id="5" name="object 3"/>
          <p:cNvSpPr txBox="1"/>
          <p:nvPr/>
        </p:nvSpPr>
        <p:spPr>
          <a:xfrm>
            <a:off x="942179" y="934970"/>
            <a:ext cx="8653316" cy="466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«... Я знала, КУДА я иду, ЗАЧЕМ иду, и что БУДЕТ. На самом деле вчера вечером в студии внутренне попрощалась со всеми «закрыла» все свои непонимания и осуждения.</a:t>
            </a:r>
          </a:p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Это граната «Беркута». Попала мне в спину, когда началось наступление. Я шла практически последняя – выводила с Институтской бабушку лет 75.</a:t>
            </a:r>
          </a:p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На спине был качественный брезентовый рюкзак со всеми защитами и прокладками под спину.</a:t>
            </a:r>
          </a:p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От него осталась правая лямка и обгоревшее донышко.</a:t>
            </a:r>
          </a:p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Если бы его не было, то не было бы меня. </a:t>
            </a:r>
          </a:p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Потом закрывая собой и поддерживая эту бабушку, которая с ростом мне по нос, просто стояла у стены, потом под елочкой на тротуаре, а мимо бежали «Беркуты» и... КАК они избивали всех, кого могли достать! Мужчин, женщин, Красный Крест, прессу. Несколько раз на нас поднимали дубинки и орали в лицо ..., а я просто спокойно смотрела им в глаза, и почему то они опускали дубинки...»</a:t>
            </a:r>
          </a:p>
          <a:p>
            <a:pPr marL="12700" marR="325755" indent="471170" algn="r">
              <a:lnSpc>
                <a:spcPct val="110000"/>
              </a:lnSpc>
              <a:spcBef>
                <a:spcPts val="100"/>
              </a:spcBef>
            </a:pPr>
            <a:r>
              <a:rPr lang="ru-RU" dirty="0" smtClean="0">
                <a:latin typeface="Times New Roman"/>
                <a:cs typeface="Times New Roman"/>
              </a:rPr>
              <a:t>Екатерина Большакова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05833" y="6059427"/>
            <a:ext cx="9194165" cy="6502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469900">
              <a:spcBef>
                <a:spcPts val="395"/>
              </a:spcBef>
            </a:pP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[Літопис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самовидців:</a:t>
            </a:r>
            <a:r>
              <a:rPr b="1" i="1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Дев’ять</a:t>
            </a:r>
            <a:r>
              <a:rPr b="1" i="1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місяців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українського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спротиву</a:t>
            </a:r>
            <a:r>
              <a:rPr b="1" i="1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[Текст]</a:t>
            </a:r>
            <a:r>
              <a:rPr b="1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/</a:t>
            </a:r>
            <a:r>
              <a:rPr b="1" i="1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авт.</a:t>
            </a:r>
            <a:r>
              <a:rPr b="1" i="1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проекту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300"/>
              </a:spcBef>
            </a:pP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О.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Забужко,</a:t>
            </a:r>
            <a:r>
              <a:rPr b="1" i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упоряд.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Т.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Терен</a:t>
            </a:r>
            <a:r>
              <a:rPr b="1" i="1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;</a:t>
            </a:r>
            <a:r>
              <a:rPr b="1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передм.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Алексієвич.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Київ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:</a:t>
            </a:r>
            <a:r>
              <a:rPr b="1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Комора»,</a:t>
            </a:r>
            <a:r>
              <a:rPr b="1" i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2014.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b="1" i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uk-UA" b="1" i="1" kern="0" spc="-1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11</a:t>
            </a:r>
            <a:r>
              <a:rPr b="1" i="1" kern="0" spc="-25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6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]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42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3345" y="305235"/>
            <a:ext cx="3273933" cy="369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72" y="862824"/>
            <a:ext cx="3395766" cy="45053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7972" y="3347076"/>
            <a:ext cx="9511422" cy="718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11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розігнати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намети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довкола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них −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барикади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заввишки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9765" y="1037789"/>
            <a:ext cx="5929629" cy="194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вийшло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500  тис.  до  1  млн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дня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  Штаб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спротиву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розмістився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профспілок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з’їжджатися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протестувальників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899" y="4205229"/>
            <a:ext cx="3423284" cy="2609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874" y="4179130"/>
            <a:ext cx="3406743" cy="263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3" y="143691"/>
            <a:ext cx="9440705" cy="58577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580" y="462818"/>
            <a:ext cx="1875923" cy="862149"/>
          </a:xfrm>
          <a:prstGeom prst="rect">
            <a:avLst/>
          </a:prstGeom>
        </p:spPr>
      </p:pic>
      <p:sp>
        <p:nvSpPr>
          <p:cNvPr id="6" name="object 3"/>
          <p:cNvSpPr txBox="1"/>
          <p:nvPr/>
        </p:nvSpPr>
        <p:spPr>
          <a:xfrm>
            <a:off x="946569" y="1173829"/>
            <a:ext cx="8155940" cy="3779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0534" algn="just">
              <a:lnSpc>
                <a:spcPct val="113999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«…</a:t>
            </a:r>
            <a:r>
              <a:rPr sz="1800" spc="5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Сама</a:t>
            </a:r>
            <a:r>
              <a:rPr sz="1800" spc="5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організація</a:t>
            </a:r>
            <a:r>
              <a:rPr sz="1800" spc="5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наметового</a:t>
            </a:r>
            <a:r>
              <a:rPr sz="1800" spc="5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містечка</a:t>
            </a:r>
            <a:r>
              <a:rPr sz="1800" spc="5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виразно</a:t>
            </a:r>
            <a:r>
              <a:rPr sz="1800" spc="5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нагадувала</a:t>
            </a:r>
            <a:r>
              <a:rPr sz="1800" spc="5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козацький </a:t>
            </a:r>
            <a:r>
              <a:rPr sz="1800" dirty="0">
                <a:latin typeface="Times New Roman"/>
                <a:cs typeface="Times New Roman"/>
              </a:rPr>
              <a:t>устрій,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тож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майдан</a:t>
            </a:r>
            <a:r>
              <a:rPr sz="1800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йменували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як</a:t>
            </a:r>
            <a:r>
              <a:rPr sz="1800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Січ.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Пошук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відповідей</a:t>
            </a:r>
            <a:r>
              <a:rPr sz="1800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історії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проявився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в </a:t>
            </a:r>
            <a:r>
              <a:rPr sz="1800" dirty="0">
                <a:latin typeface="Times New Roman"/>
                <a:cs typeface="Times New Roman"/>
              </a:rPr>
              <a:t>актуалізації</a:t>
            </a:r>
            <a:r>
              <a:rPr sz="1800" spc="20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архаїзованого</a:t>
            </a:r>
            <a:r>
              <a:rPr sz="1800" spc="204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шару</a:t>
            </a:r>
            <a:r>
              <a:rPr sz="1800" spc="204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мови,</a:t>
            </a:r>
            <a:r>
              <a:rPr sz="1800" spc="20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20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номінації</a:t>
            </a:r>
            <a:r>
              <a:rPr sz="1800" spc="204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підрозділів</a:t>
            </a:r>
            <a:r>
              <a:rPr sz="1800" spc="210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самооборони </a:t>
            </a:r>
            <a:r>
              <a:rPr sz="1800" dirty="0">
                <a:latin typeface="Times New Roman"/>
                <a:cs typeface="Times New Roman"/>
              </a:rPr>
              <a:t>сотнями</a:t>
            </a:r>
            <a:r>
              <a:rPr sz="1800" spc="3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</a:t>
            </a:r>
            <a:r>
              <a:rPr sz="1800" spc="40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чотами</a:t>
            </a:r>
            <a:r>
              <a:rPr sz="1800" spc="4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(зокрема,</a:t>
            </a:r>
            <a:r>
              <a:rPr sz="1800" spc="4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Жіноча</a:t>
            </a:r>
            <a:r>
              <a:rPr sz="1800" spc="4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чота</a:t>
            </a:r>
            <a:r>
              <a:rPr sz="1800" spc="4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громадської</a:t>
            </a:r>
            <a:r>
              <a:rPr sz="1800" spc="4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організації</a:t>
            </a:r>
            <a:r>
              <a:rPr sz="1800" spc="4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Відсіч),</a:t>
            </a:r>
            <a:r>
              <a:rPr sz="1800" spc="40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409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їх </a:t>
            </a:r>
            <a:r>
              <a:rPr sz="1800" dirty="0">
                <a:latin typeface="Times New Roman"/>
                <a:cs typeface="Times New Roman"/>
              </a:rPr>
              <a:t>командирів</a:t>
            </a:r>
            <a:r>
              <a:rPr sz="1800" spc="3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3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сотниками,</a:t>
            </a:r>
            <a:r>
              <a:rPr sz="1800" spc="3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недільних</a:t>
            </a:r>
            <a:r>
              <a:rPr sz="1800" spc="3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зібрань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вічами</a:t>
            </a:r>
            <a:r>
              <a:rPr sz="1800" spc="3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тощо.</a:t>
            </a:r>
            <a:r>
              <a:rPr sz="1800" spc="3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Сотні</a:t>
            </a:r>
            <a:r>
              <a:rPr sz="1800" spc="3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отримали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як </a:t>
            </a:r>
            <a:r>
              <a:rPr sz="1800" dirty="0">
                <a:latin typeface="Times New Roman"/>
                <a:cs typeface="Times New Roman"/>
              </a:rPr>
              <a:t>традиційне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нумерування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1-ша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сотня,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2-</a:t>
            </a:r>
            <a:r>
              <a:rPr sz="1800" dirty="0">
                <a:latin typeface="Times New Roman"/>
                <a:cs typeface="Times New Roman"/>
              </a:rPr>
              <a:t>га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так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функціональні,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топонімічні </a:t>
            </a:r>
            <a:r>
              <a:rPr sz="1800" dirty="0">
                <a:latin typeface="Times New Roman"/>
                <a:cs typeface="Times New Roman"/>
              </a:rPr>
              <a:t>чи</a:t>
            </a:r>
            <a:r>
              <a:rPr sz="1800" spc="1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гендерно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марковані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номінації</a:t>
            </a:r>
            <a:r>
              <a:rPr sz="1800" spc="2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Жіноча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сотня,</a:t>
            </a:r>
            <a:r>
              <a:rPr sz="1800" spc="2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Львівська</a:t>
            </a:r>
            <a:r>
              <a:rPr sz="1800" spc="20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сотня,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Канцелярська </a:t>
            </a:r>
            <a:r>
              <a:rPr sz="1800" dirty="0">
                <a:latin typeface="Times New Roman"/>
                <a:cs typeface="Times New Roman"/>
              </a:rPr>
              <a:t>сотня,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Кіберсотня,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Мистецька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сотня,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Музична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Просвітницька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ін. </a:t>
            </a:r>
            <a:r>
              <a:rPr sz="1800" dirty="0">
                <a:latin typeface="Times New Roman"/>
                <a:cs typeface="Times New Roman"/>
              </a:rPr>
              <a:t>Слово</a:t>
            </a:r>
            <a:r>
              <a:rPr sz="1800" spc="5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набуло</a:t>
            </a:r>
            <a:r>
              <a:rPr sz="1800" spc="5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й</a:t>
            </a:r>
            <a:r>
              <a:rPr sz="1800" spc="5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переносного</a:t>
            </a:r>
            <a:r>
              <a:rPr sz="1800" spc="5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значення</a:t>
            </a:r>
            <a:r>
              <a:rPr sz="1800" spc="5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5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низці</a:t>
            </a:r>
            <a:r>
              <a:rPr sz="1800" spc="5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номінацій</a:t>
            </a:r>
            <a:r>
              <a:rPr sz="1800" spc="5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5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диванна</a:t>
            </a:r>
            <a:r>
              <a:rPr sz="1800" spc="5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</a:t>
            </a:r>
            <a:r>
              <a:rPr sz="1800" spc="57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– </a:t>
            </a:r>
            <a:r>
              <a:rPr sz="1800" dirty="0">
                <a:latin typeface="Times New Roman"/>
                <a:cs typeface="Times New Roman"/>
              </a:rPr>
              <a:t>українці,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які</a:t>
            </a:r>
            <a:r>
              <a:rPr sz="1800" spc="1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підтримують</a:t>
            </a:r>
            <a:r>
              <a:rPr sz="1800" spc="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протест</a:t>
            </a:r>
            <a:r>
              <a:rPr sz="1800" spc="1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дистанційно,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спостерігаючи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</a:t>
            </a:r>
            <a:r>
              <a:rPr sz="1800" spc="17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подіями</a:t>
            </a:r>
            <a:r>
              <a:rPr sz="1800" spc="1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перед </a:t>
            </a:r>
            <a:r>
              <a:rPr sz="1800" dirty="0">
                <a:latin typeface="Times New Roman"/>
                <a:cs typeface="Times New Roman"/>
              </a:rPr>
              <a:t>телевізором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дивані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 не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виходячи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майдан, Небесна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сотня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протестувальники, </a:t>
            </a:r>
            <a:r>
              <a:rPr sz="1800" dirty="0">
                <a:latin typeface="Times New Roman"/>
                <a:cs typeface="Times New Roman"/>
              </a:rPr>
              <a:t>котрі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загинули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під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час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кривавого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розгону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майдану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лютому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2014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р.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…»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370433" y="6001468"/>
            <a:ext cx="9396095" cy="6502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469900">
              <a:spcBef>
                <a:spcPts val="395"/>
              </a:spcBef>
            </a:pP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[Ткач</a:t>
            </a:r>
            <a:r>
              <a:rPr b="1" i="1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Н.</a:t>
            </a:r>
            <a:r>
              <a:rPr b="1" i="1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r>
              <a:rPr b="1" i="1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«Разом</a:t>
            </a:r>
            <a:r>
              <a:rPr b="1" i="1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b="1" i="1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сила!»:</a:t>
            </a:r>
            <a:r>
              <a:rPr b="1" i="1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Риторика</a:t>
            </a:r>
            <a:r>
              <a:rPr b="1" i="1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українського</a:t>
            </a:r>
            <a:r>
              <a:rPr b="1" i="1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спротиву.</a:t>
            </a:r>
            <a:r>
              <a:rPr b="1" i="1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Соціолінгвістичні</a:t>
            </a:r>
            <a:r>
              <a:rPr b="1" i="1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есеї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300"/>
              </a:spcBef>
            </a:pP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[Текст]</a:t>
            </a:r>
            <a:r>
              <a:rPr b="1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/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Н.</a:t>
            </a:r>
            <a:r>
              <a:rPr b="1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Ткач.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Київ</a:t>
            </a:r>
            <a:r>
              <a:rPr b="1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:</a:t>
            </a:r>
            <a:r>
              <a:rPr b="1" i="1" kern="0" spc="40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ТОВ</a:t>
            </a:r>
            <a:r>
              <a:rPr b="1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«Видавництво</a:t>
            </a:r>
            <a:r>
              <a:rPr b="1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«Кліо»,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2015.</a:t>
            </a:r>
            <a:r>
              <a:rPr b="1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b="1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r>
              <a:rPr b="1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82-</a:t>
            </a:r>
            <a:r>
              <a:rPr b="1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83]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5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421073" y="294023"/>
            <a:ext cx="9310756" cy="608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indent="457200" algn="just">
              <a:spcBef>
                <a:spcPts val="100"/>
              </a:spcBef>
            </a:pP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Слоґан:</a:t>
            </a:r>
            <a:r>
              <a:rPr b="1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«Разом</a:t>
            </a:r>
            <a:r>
              <a:rPr b="1" kern="0" spc="3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−</a:t>
            </a:r>
            <a:r>
              <a:rPr b="1" kern="0" spc="3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сила!»</a:t>
            </a:r>
            <a:r>
              <a:rPr b="1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був</a:t>
            </a:r>
            <a:r>
              <a:rPr b="1" kern="0" spc="3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одним</a:t>
            </a:r>
            <a:r>
              <a:rPr b="1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із</a:t>
            </a:r>
            <a:r>
              <a:rPr b="1" kern="0" spc="3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найпотужніших</a:t>
            </a:r>
            <a:r>
              <a:rPr b="1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</a:t>
            </a:r>
            <a:r>
              <a:rPr b="1" kern="0" spc="3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часто</a:t>
            </a:r>
            <a:r>
              <a:rPr b="1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повторюваних</a:t>
            </a:r>
            <a:r>
              <a:rPr b="1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Майдані,</a:t>
            </a:r>
            <a:r>
              <a:rPr b="1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як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</a:t>
            </a:r>
            <a:r>
              <a:rPr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усному</a:t>
            </a:r>
            <a:r>
              <a:rPr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скандуванні</a:t>
            </a:r>
            <a:r>
              <a:rPr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</a:t>
            </a:r>
            <a:r>
              <a:rPr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вічах,</a:t>
            </a:r>
            <a:r>
              <a:rPr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так</a:t>
            </a:r>
            <a:r>
              <a:rPr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писемній</a:t>
            </a:r>
            <a:r>
              <a:rPr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формі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−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</a:t>
            </a:r>
            <a:r>
              <a:rPr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наліпках,</a:t>
            </a:r>
            <a:r>
              <a:rPr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плакатах</a:t>
            </a:r>
            <a:r>
              <a:rPr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досі</a:t>
            </a:r>
            <a:r>
              <a:rPr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актуальний,</a:t>
            </a:r>
            <a:r>
              <a:rPr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використовується</a:t>
            </a:r>
            <a:r>
              <a:rPr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волонтерами,</a:t>
            </a:r>
            <a:r>
              <a:rPr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військовими.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5715" indent="457200" algn="just"/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Революційні</a:t>
            </a:r>
            <a:r>
              <a:rPr b="1" kern="0" spc="4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слогани</a:t>
            </a:r>
            <a:r>
              <a:rPr b="1" kern="0" spc="4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виконували</a:t>
            </a:r>
            <a:r>
              <a:rPr b="1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як</a:t>
            </a:r>
            <a:r>
              <a:rPr b="1" kern="0" spc="4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суспільні</a:t>
            </a:r>
            <a:r>
              <a:rPr b="1" kern="0" spc="4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функції</a:t>
            </a:r>
            <a:r>
              <a:rPr b="1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 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(мобілізації,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згуртування</a:t>
            </a:r>
            <a:r>
              <a:rPr b="1" kern="0" spc="4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протестувальників),</a:t>
            </a:r>
            <a:r>
              <a:rPr b="1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так</a:t>
            </a:r>
            <a:r>
              <a:rPr b="1"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</a:t>
            </a:r>
            <a:r>
              <a:rPr b="1"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мовні</a:t>
            </a:r>
            <a:r>
              <a:rPr b="1"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(комунікативну,</a:t>
            </a:r>
            <a:r>
              <a:rPr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експресивну,</a:t>
            </a:r>
            <a:r>
              <a:rPr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поетичну),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стали</a:t>
            </a:r>
            <a:r>
              <a:rPr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частиною</a:t>
            </a:r>
            <a:r>
              <a:rPr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аудіовізульного</a:t>
            </a:r>
            <a:r>
              <a:rPr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образу</a:t>
            </a:r>
            <a:r>
              <a:rPr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майдану,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елементом</a:t>
            </a:r>
            <a:r>
              <a:rPr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формування колективної</a:t>
            </a:r>
            <a:r>
              <a:rPr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пам’яті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нього.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69900" algn="just">
              <a:lnSpc>
                <a:spcPts val="2115"/>
              </a:lnSpc>
            </a:pP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Надія</a:t>
            </a:r>
            <a:r>
              <a:rPr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Ткач</a:t>
            </a:r>
            <a:r>
              <a:rPr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пропонує</a:t>
            </a:r>
            <a:r>
              <a:rPr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</a:t>
            </a:r>
            <a:r>
              <a:rPr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збірці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есеїв</a:t>
            </a:r>
            <a:r>
              <a:rPr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аналіз</a:t>
            </a:r>
            <a:r>
              <a:rPr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понад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800</a:t>
            </a:r>
            <a:r>
              <a:rPr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слоганів</a:t>
            </a:r>
            <a:r>
              <a:rPr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українського</a:t>
            </a:r>
            <a:r>
              <a:rPr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спротиву</a:t>
            </a:r>
            <a:r>
              <a:rPr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7620" algn="just">
              <a:spcBef>
                <a:spcPts val="50"/>
              </a:spcBef>
            </a:pP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фокус</a:t>
            </a:r>
            <a:r>
              <a:rPr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потрапляє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період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Євромайдану 2013–2014</a:t>
            </a:r>
            <a:r>
              <a:rPr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рр.</a:t>
            </a:r>
            <a:r>
              <a:rPr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та</a:t>
            </a:r>
            <a:r>
              <a:rPr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подальший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розвиток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подій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</a:t>
            </a:r>
            <a:r>
              <a:rPr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сучасній Україні.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883535" algn="just">
              <a:lnSpc>
                <a:spcPts val="1645"/>
              </a:lnSpc>
            </a:pPr>
            <a:r>
              <a:rPr sz="2000" b="1" kern="0" dirty="0">
                <a:solidFill>
                  <a:srgbClr val="C00000"/>
                </a:solidFill>
                <a:latin typeface="Times New Roman"/>
                <a:cs typeface="Times New Roman"/>
              </a:rPr>
              <a:t>Пропонуємо</a:t>
            </a:r>
            <a:r>
              <a:rPr sz="2000" b="1" kern="0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kern="0" dirty="0">
                <a:solidFill>
                  <a:srgbClr val="C00000"/>
                </a:solidFill>
                <a:latin typeface="Times New Roman"/>
                <a:cs typeface="Times New Roman"/>
              </a:rPr>
              <a:t>Вашій увазі</a:t>
            </a:r>
            <a:r>
              <a:rPr sz="2000" b="1" kern="0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C00000"/>
                </a:solidFill>
                <a:latin typeface="Times New Roman"/>
                <a:cs typeface="Times New Roman"/>
              </a:rPr>
              <a:t>книгу!</a:t>
            </a:r>
            <a:endParaRPr sz="20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92075" indent="457200" algn="just">
              <a:lnSpc>
                <a:spcPct val="113900"/>
              </a:lnSpc>
              <a:spcBef>
                <a:spcPts val="555"/>
              </a:spcBef>
            </a:pP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Трач,</a:t>
            </a:r>
            <a:r>
              <a:rPr b="1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Н.</a:t>
            </a:r>
            <a:r>
              <a:rPr b="1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«Разом</a:t>
            </a:r>
            <a:r>
              <a:rPr b="1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‒</a:t>
            </a:r>
            <a:r>
              <a:rPr b="1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сила»:</a:t>
            </a:r>
            <a:r>
              <a:rPr b="1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риторика</a:t>
            </a:r>
            <a:r>
              <a:rPr b="1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українського</a:t>
            </a:r>
            <a:r>
              <a:rPr b="1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спротиву</a:t>
            </a:r>
            <a:r>
              <a:rPr b="1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[Текст]</a:t>
            </a:r>
            <a:r>
              <a:rPr b="1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:</a:t>
            </a:r>
            <a:r>
              <a:rPr b="1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соціолінгвіст.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есеї</a:t>
            </a:r>
            <a:r>
              <a:rPr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/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Н. </a:t>
            </a:r>
            <a:r>
              <a:rPr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Трач.</a:t>
            </a:r>
            <a:r>
              <a:rPr b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‒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Київ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:</a:t>
            </a:r>
            <a:r>
              <a:rPr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Кліо,</a:t>
            </a:r>
            <a:r>
              <a:rPr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2015. ‒ 142</a:t>
            </a:r>
            <a:r>
              <a:rPr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с.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711325" marR="5080" indent="457200" algn="just">
              <a:spcBef>
                <a:spcPts val="1714"/>
              </a:spcBef>
            </a:pP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Мова</a:t>
            </a:r>
            <a:r>
              <a:rPr i="1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як</a:t>
            </a:r>
            <a:r>
              <a:rPr i="1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чинник</a:t>
            </a:r>
            <a:r>
              <a:rPr i="1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</a:t>
            </a:r>
            <a:r>
              <a:rPr i="1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вияв</a:t>
            </a:r>
            <a:r>
              <a:rPr i="1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революції</a:t>
            </a:r>
            <a:r>
              <a:rPr i="1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є</a:t>
            </a:r>
            <a:r>
              <a:rPr i="1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провідною</a:t>
            </a:r>
            <a:r>
              <a:rPr i="1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ідеєю</a:t>
            </a:r>
            <a:r>
              <a:rPr i="1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видання.</a:t>
            </a:r>
            <a:r>
              <a:rPr i="1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</a:t>
            </a:r>
            <a:r>
              <a:rPr i="1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есеях,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які</a:t>
            </a:r>
            <a:r>
              <a:rPr i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мають</a:t>
            </a:r>
            <a:r>
              <a:rPr i="1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</a:t>
            </a:r>
            <a:r>
              <a:rPr i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наукове</a:t>
            </a:r>
            <a:r>
              <a:rPr i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підґрунтя</a:t>
            </a:r>
            <a:r>
              <a:rPr i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(соціолінгвістика,</a:t>
            </a:r>
            <a:r>
              <a:rPr i="1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дискурс-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аналіз),</a:t>
            </a:r>
            <a:r>
              <a:rPr i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риторику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суспільних</a:t>
            </a:r>
            <a:r>
              <a:rPr i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подій</a:t>
            </a:r>
            <a:r>
              <a:rPr i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висвітлено</a:t>
            </a:r>
            <a:r>
              <a:rPr i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</a:t>
            </a:r>
            <a:r>
              <a:rPr i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науково-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публіцистичному</a:t>
            </a:r>
            <a:r>
              <a:rPr i="1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стилі.</a:t>
            </a:r>
            <a:r>
              <a:rPr i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Із</a:t>
            </a:r>
            <a:r>
              <a:rPr i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цієї</a:t>
            </a:r>
            <a:r>
              <a:rPr i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збірки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можна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довідатися,</a:t>
            </a:r>
            <a:r>
              <a:rPr i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як</a:t>
            </a:r>
            <a:r>
              <a:rPr i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мова</a:t>
            </a:r>
            <a:r>
              <a:rPr i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формує</a:t>
            </a:r>
            <a:r>
              <a:rPr i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ідентичності</a:t>
            </a:r>
            <a:r>
              <a:rPr i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та</a:t>
            </a:r>
            <a:r>
              <a:rPr i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цінності,</a:t>
            </a:r>
            <a:r>
              <a:rPr i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відображає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суспільні</a:t>
            </a:r>
            <a:r>
              <a:rPr i="1" kern="0" spc="3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зміни,</a:t>
            </a:r>
            <a:r>
              <a:rPr i="1" kern="0" spc="3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якою</a:t>
            </a:r>
            <a:r>
              <a:rPr i="1" kern="0" spc="3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є</a:t>
            </a:r>
            <a:r>
              <a:rPr i="1" kern="0" spc="3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динаміка</a:t>
            </a:r>
            <a:r>
              <a:rPr i="1" kern="0" spc="3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революційної</a:t>
            </a:r>
            <a:r>
              <a:rPr i="1" kern="0" spc="3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риторики</a:t>
            </a:r>
            <a:r>
              <a:rPr i="1" kern="0" spc="3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(у</a:t>
            </a:r>
            <a:r>
              <a:rPr i="1" kern="0" spc="3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зіставленні</a:t>
            </a:r>
            <a:r>
              <a:rPr i="1" kern="0" spc="3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попередніми</a:t>
            </a:r>
            <a:r>
              <a:rPr i="1" kern="0" spc="4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українськими</a:t>
            </a:r>
            <a:r>
              <a:rPr i="1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протестами</a:t>
            </a:r>
            <a:r>
              <a:rPr i="1" kern="0" spc="4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i="1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Студентською</a:t>
            </a:r>
            <a:r>
              <a:rPr i="1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революцією</a:t>
            </a:r>
            <a:r>
              <a:rPr i="1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граніті</a:t>
            </a:r>
            <a:r>
              <a:rPr i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1990</a:t>
            </a:r>
            <a:r>
              <a:rPr i="1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р.</a:t>
            </a:r>
            <a:r>
              <a:rPr i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та</a:t>
            </a:r>
            <a:r>
              <a:rPr i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Помаранчевою</a:t>
            </a:r>
            <a:r>
              <a:rPr i="1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революцією</a:t>
            </a:r>
            <a:r>
              <a:rPr i="1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2004</a:t>
            </a:r>
            <a:r>
              <a:rPr i="1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р.</a:t>
            </a:r>
            <a:r>
              <a:rPr i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та</a:t>
            </a:r>
            <a:r>
              <a:rPr i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</a:t>
            </a:r>
            <a:r>
              <a:rPr i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демонстраціями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 інших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країнах</a:t>
            </a:r>
            <a:r>
              <a:rPr i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світу).</a:t>
            </a:r>
            <a:endParaRPr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073" y="4056398"/>
            <a:ext cx="1487424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546" y="1003154"/>
            <a:ext cx="8938343" cy="1552041"/>
          </a:xfrm>
          <a:prstGeom prst="rect">
            <a:avLst/>
          </a:prstGeom>
        </p:spPr>
        <p:txBody>
          <a:bodyPr vert="horz" wrap="square" lIns="0" tIns="11781" rIns="0" bIns="0" rtlCol="0">
            <a:spAutoFit/>
          </a:bodyPr>
          <a:lstStyle/>
          <a:p>
            <a:pPr marL="12402" marR="4961" indent="446456" algn="just">
              <a:lnSpc>
                <a:spcPct val="114100"/>
              </a:lnSpc>
              <a:spcBef>
                <a:spcPts val="93"/>
              </a:spcBef>
            </a:pPr>
            <a:r>
              <a:rPr sz="1758" b="1" dirty="0">
                <a:latin typeface="Times New Roman"/>
                <a:cs typeface="Times New Roman"/>
              </a:rPr>
              <a:t>Перші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силові</a:t>
            </a:r>
            <a:r>
              <a:rPr sz="1758" b="1" spc="30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протистояння</a:t>
            </a:r>
            <a:r>
              <a:rPr sz="1758" b="1" spc="30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розпочалися</a:t>
            </a:r>
            <a:r>
              <a:rPr sz="1758" b="1" spc="29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19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січня</a:t>
            </a:r>
            <a:r>
              <a:rPr sz="1758" b="1" spc="29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2014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року</a:t>
            </a:r>
            <a:r>
              <a:rPr sz="1758" b="1" spc="30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на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вулиці</a:t>
            </a:r>
            <a:r>
              <a:rPr sz="1758" b="1" spc="293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Михайла </a:t>
            </a:r>
            <a:r>
              <a:rPr sz="1758" b="1" dirty="0">
                <a:latin typeface="Times New Roman"/>
                <a:cs typeface="Times New Roman"/>
              </a:rPr>
              <a:t>Грушевського.</a:t>
            </a:r>
            <a:r>
              <a:rPr sz="1758" b="1" spc="248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Майданівці,</a:t>
            </a:r>
            <a:r>
              <a:rPr sz="1758" spc="25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обурені</a:t>
            </a:r>
            <a:r>
              <a:rPr sz="1758" spc="25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ухваленням</a:t>
            </a:r>
            <a:r>
              <a:rPr sz="1758" spc="26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Верховною</a:t>
            </a:r>
            <a:r>
              <a:rPr sz="1758" spc="25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Радою</a:t>
            </a:r>
            <a:r>
              <a:rPr sz="1758" spc="264" dirty="0">
                <a:latin typeface="Times New Roman"/>
                <a:cs typeface="Times New Roman"/>
              </a:rPr>
              <a:t>  </a:t>
            </a:r>
            <a:r>
              <a:rPr sz="1758" spc="-10" dirty="0">
                <a:latin typeface="Times New Roman"/>
                <a:cs typeface="Times New Roman"/>
              </a:rPr>
              <a:t>«диктаторських» </a:t>
            </a:r>
            <a:r>
              <a:rPr sz="1758" dirty="0">
                <a:latin typeface="Times New Roman"/>
                <a:cs typeface="Times New Roman"/>
              </a:rPr>
              <a:t>законів,</a:t>
            </a:r>
            <a:r>
              <a:rPr sz="1758" spc="151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які</a:t>
            </a:r>
            <a:r>
              <a:rPr sz="1758" spc="14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суттєво</a:t>
            </a:r>
            <a:r>
              <a:rPr sz="1758" spc="151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обмежували</a:t>
            </a:r>
            <a:r>
              <a:rPr sz="1758" spc="14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права</a:t>
            </a:r>
            <a:r>
              <a:rPr sz="1758" spc="14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громадян</a:t>
            </a:r>
            <a:r>
              <a:rPr sz="1758" spc="14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14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протест,</a:t>
            </a:r>
            <a:r>
              <a:rPr sz="1758" spc="14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тоді</a:t>
            </a:r>
            <a:r>
              <a:rPr sz="1758" spc="14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вперше</a:t>
            </a:r>
            <a:r>
              <a:rPr sz="1758" spc="142" dirty="0">
                <a:latin typeface="Times New Roman"/>
                <a:cs typeface="Times New Roman"/>
              </a:rPr>
              <a:t>  </a:t>
            </a:r>
            <a:r>
              <a:rPr sz="1758" spc="-10" dirty="0">
                <a:latin typeface="Times New Roman"/>
                <a:cs typeface="Times New Roman"/>
              </a:rPr>
              <a:t>підпалили </a:t>
            </a:r>
            <a:r>
              <a:rPr sz="1758" dirty="0">
                <a:latin typeface="Times New Roman"/>
                <a:cs typeface="Times New Roman"/>
              </a:rPr>
              <a:t>автомобільні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шини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зробили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димову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завісу. </a:t>
            </a:r>
            <a:r>
              <a:rPr sz="1758" dirty="0">
                <a:latin typeface="Times New Roman"/>
                <a:cs typeface="Times New Roman"/>
              </a:rPr>
              <a:t>Міліція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застосувала помпові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рушниці,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водомети, </a:t>
            </a:r>
            <a:r>
              <a:rPr sz="1758" dirty="0">
                <a:latin typeface="Times New Roman"/>
                <a:cs typeface="Times New Roman"/>
              </a:rPr>
              <a:t>світлошумові</a:t>
            </a:r>
            <a:r>
              <a:rPr sz="1758" spc="-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гранати,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сльозогінний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газ,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травматичну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зброю.</a:t>
            </a:r>
            <a:endParaRPr sz="1758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9974" y="447626"/>
            <a:ext cx="3196969" cy="36100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06626" y="2724846"/>
            <a:ext cx="5758612" cy="4131542"/>
            <a:chOff x="2037588" y="2790444"/>
            <a:chExt cx="5897245" cy="42310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7588" y="6696455"/>
              <a:ext cx="5897118" cy="3246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2828" y="2790444"/>
              <a:ext cx="5868924" cy="3916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1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439" y="392878"/>
            <a:ext cx="9341266" cy="580387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9757" y="1535176"/>
            <a:ext cx="8264324" cy="3918237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2402" marR="220128" indent="459476" algn="just">
              <a:lnSpc>
                <a:spcPct val="110000"/>
              </a:lnSpc>
              <a:spcBef>
                <a:spcPts val="98"/>
              </a:spcBef>
            </a:pPr>
            <a:r>
              <a:rPr sz="1758" dirty="0">
                <a:latin typeface="Times New Roman"/>
                <a:cs typeface="Times New Roman"/>
              </a:rPr>
              <a:t>«Близько</a:t>
            </a:r>
            <a:r>
              <a:rPr sz="1758" spc="14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8</a:t>
            </a:r>
            <a:r>
              <a:rPr sz="1758" spc="151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ранку</a:t>
            </a:r>
            <a:r>
              <a:rPr sz="1758" spc="15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«Беркут»</a:t>
            </a:r>
            <a:r>
              <a:rPr sz="1758" spc="151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пішов</a:t>
            </a:r>
            <a:r>
              <a:rPr sz="1758" spc="14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151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атаку</a:t>
            </a:r>
            <a:r>
              <a:rPr sz="1758" spc="15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вулиці</a:t>
            </a:r>
            <a:r>
              <a:rPr sz="1758" spc="14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Грушевського,</a:t>
            </a:r>
            <a:r>
              <a:rPr sz="1758" spc="151" dirty="0">
                <a:latin typeface="Times New Roman"/>
                <a:cs typeface="Times New Roman"/>
              </a:rPr>
              <a:t>  </a:t>
            </a:r>
            <a:r>
              <a:rPr sz="1758" spc="-10" dirty="0">
                <a:latin typeface="Times New Roman"/>
                <a:cs typeface="Times New Roman"/>
              </a:rPr>
              <a:t>почав </a:t>
            </a:r>
            <a:r>
              <a:rPr sz="1758" dirty="0">
                <a:latin typeface="Times New Roman"/>
                <a:cs typeface="Times New Roman"/>
              </a:rPr>
              <a:t>розбирати</a:t>
            </a:r>
            <a:r>
              <a:rPr sz="1758" spc="49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барикаду</a:t>
            </a:r>
            <a:r>
              <a:rPr sz="1758" spc="5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й</a:t>
            </a:r>
            <a:r>
              <a:rPr sz="1758" spc="49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затримувати</a:t>
            </a:r>
            <a:r>
              <a:rPr sz="1758" spc="51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людей.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О</a:t>
            </a:r>
            <a:r>
              <a:rPr sz="1758" spc="50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пів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дев’яту</a:t>
            </a:r>
            <a:r>
              <a:rPr sz="1758" spc="522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протестувальники </a:t>
            </a:r>
            <a:r>
              <a:rPr sz="1758" dirty="0">
                <a:latin typeface="Times New Roman"/>
                <a:cs typeface="Times New Roman"/>
              </a:rPr>
              <a:t>перейшли</a:t>
            </a:r>
            <a:r>
              <a:rPr sz="1758" spc="6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контратаку</a:t>
            </a:r>
            <a:r>
              <a:rPr sz="1758" spc="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6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повернулись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попередні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позиції,</a:t>
            </a:r>
            <a:r>
              <a:rPr sz="1758" spc="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силовики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відступили </a:t>
            </a:r>
            <a:r>
              <a:rPr sz="1758" dirty="0">
                <a:latin typeface="Times New Roman"/>
                <a:cs typeface="Times New Roman"/>
              </a:rPr>
              <a:t>за</a:t>
            </a:r>
            <a:r>
              <a:rPr sz="1758" spc="54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лінію</a:t>
            </a:r>
            <a:r>
              <a:rPr sz="1758" spc="54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спалених</a:t>
            </a:r>
            <a:r>
              <a:rPr sz="1758" spc="55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автобусів.</a:t>
            </a:r>
            <a:r>
              <a:rPr sz="1758" spc="54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Близько</a:t>
            </a:r>
            <a:r>
              <a:rPr sz="1758" spc="547" dirty="0">
                <a:latin typeface="Times New Roman"/>
                <a:cs typeface="Times New Roman"/>
              </a:rPr>
              <a:t> </a:t>
            </a:r>
            <a:r>
              <a:rPr sz="1758" spc="-34" dirty="0">
                <a:latin typeface="Times New Roman"/>
                <a:cs typeface="Times New Roman"/>
              </a:rPr>
              <a:t>11-</a:t>
            </a:r>
            <a:r>
              <a:rPr sz="1758" dirty="0">
                <a:latin typeface="Times New Roman"/>
                <a:cs typeface="Times New Roman"/>
              </a:rPr>
              <a:t>ї</a:t>
            </a:r>
            <a:r>
              <a:rPr sz="1758" spc="56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години</a:t>
            </a:r>
            <a:r>
              <a:rPr sz="1758" spc="54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спецпідрозділи</a:t>
            </a:r>
            <a:r>
              <a:rPr sz="1758" spc="54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числом</a:t>
            </a:r>
            <a:r>
              <a:rPr sz="1758" spc="557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біля </a:t>
            </a:r>
            <a:r>
              <a:rPr sz="1758" dirty="0">
                <a:latin typeface="Times New Roman"/>
                <a:cs typeface="Times New Roman"/>
              </a:rPr>
              <a:t>кількох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тисяч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розпочали</a:t>
            </a:r>
            <a:r>
              <a:rPr sz="1758" spc="12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масовий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наступ</a:t>
            </a:r>
            <a:r>
              <a:rPr sz="1758" spc="11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11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відтіснили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протестувальників</a:t>
            </a:r>
            <a:r>
              <a:rPr sz="1758" spc="13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</a:t>
            </a:r>
            <a:r>
              <a:rPr sz="1758" spc="111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вулиці </a:t>
            </a:r>
            <a:r>
              <a:rPr sz="1758" spc="-24" dirty="0">
                <a:latin typeface="Times New Roman"/>
                <a:cs typeface="Times New Roman"/>
              </a:rPr>
              <a:t>Грушевського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до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Європейської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площі.»</a:t>
            </a:r>
            <a:endParaRPr sz="1758"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2002" dirty="0">
              <a:latin typeface="Times New Roman"/>
              <a:cs typeface="Times New Roman"/>
            </a:endParaRPr>
          </a:p>
          <a:p>
            <a:pPr marL="12402" marR="221368" indent="459476" algn="just">
              <a:lnSpc>
                <a:spcPct val="110000"/>
              </a:lnSpc>
            </a:pPr>
            <a:r>
              <a:rPr sz="1758" dirty="0">
                <a:latin typeface="Times New Roman"/>
                <a:cs typeface="Times New Roman"/>
              </a:rPr>
              <a:t>«До</a:t>
            </a:r>
            <a:r>
              <a:rPr sz="1758" spc="51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кінця</a:t>
            </a:r>
            <a:r>
              <a:rPr sz="1758" spc="50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дня</a:t>
            </a:r>
            <a:r>
              <a:rPr sz="1758" spc="51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медики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констатують</a:t>
            </a:r>
            <a:r>
              <a:rPr sz="1758" spc="51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смерть</a:t>
            </a:r>
            <a:r>
              <a:rPr sz="1758" spc="51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п'ятьох</a:t>
            </a:r>
            <a:r>
              <a:rPr sz="1758" spc="51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протестувальників,</a:t>
            </a:r>
            <a:r>
              <a:rPr sz="1758" spc="513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ще </a:t>
            </a:r>
            <a:r>
              <a:rPr sz="1758" dirty="0">
                <a:latin typeface="Times New Roman"/>
                <a:cs typeface="Times New Roman"/>
              </a:rPr>
              <a:t>триста</a:t>
            </a:r>
            <a:r>
              <a:rPr sz="1758" spc="33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поранені.</a:t>
            </a:r>
            <a:r>
              <a:rPr sz="1758" spc="3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«За</a:t>
            </a:r>
            <a:r>
              <a:rPr sz="1758" spc="32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масові</a:t>
            </a:r>
            <a:r>
              <a:rPr sz="1758" spc="3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заворушення»</a:t>
            </a:r>
            <a:r>
              <a:rPr sz="1758" spc="31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3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центрі</a:t>
            </a:r>
            <a:r>
              <a:rPr sz="1758" spc="3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столиці</a:t>
            </a:r>
            <a:r>
              <a:rPr sz="1758" spc="33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затримано</a:t>
            </a:r>
            <a:r>
              <a:rPr sz="1758" spc="31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понад</a:t>
            </a:r>
            <a:r>
              <a:rPr sz="1758" spc="327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70 </a:t>
            </a:r>
            <a:r>
              <a:rPr sz="1758" spc="-10" dirty="0">
                <a:latin typeface="Times New Roman"/>
                <a:cs typeface="Times New Roman"/>
              </a:rPr>
              <a:t>осіб.»</a:t>
            </a:r>
            <a:endParaRPr sz="1758" dirty="0">
              <a:latin typeface="Times New Roman"/>
              <a:cs typeface="Times New Roman"/>
            </a:endParaRPr>
          </a:p>
          <a:p>
            <a:pPr marL="4230169" marR="4961" indent="446456" algn="just">
              <a:spcBef>
                <a:spcPts val="1123"/>
              </a:spcBef>
            </a:pPr>
            <a:r>
              <a:rPr sz="1758" b="1" i="1" dirty="0">
                <a:latin typeface="Times New Roman"/>
                <a:cs typeface="Times New Roman"/>
              </a:rPr>
              <a:t>[Вітер,</a:t>
            </a:r>
            <a:r>
              <a:rPr sz="1758" b="1" i="1" spc="596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М.</a:t>
            </a:r>
            <a:r>
              <a:rPr sz="1758" b="1" i="1" spc="591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Літопис</a:t>
            </a:r>
            <a:r>
              <a:rPr sz="1758" b="1" i="1" spc="596" dirty="0">
                <a:latin typeface="Times New Roman"/>
                <a:cs typeface="Times New Roman"/>
              </a:rPr>
              <a:t>  </a:t>
            </a:r>
            <a:r>
              <a:rPr sz="1758" b="1" i="1" spc="-24" dirty="0">
                <a:latin typeface="Times New Roman"/>
                <a:cs typeface="Times New Roman"/>
              </a:rPr>
              <a:t>Революції </a:t>
            </a:r>
            <a:r>
              <a:rPr sz="1758" b="1" i="1" dirty="0">
                <a:latin typeface="Times New Roman"/>
                <a:cs typeface="Times New Roman"/>
              </a:rPr>
              <a:t>Гідності</a:t>
            </a:r>
            <a:r>
              <a:rPr sz="1758" b="1" i="1" spc="34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[Текст]</a:t>
            </a:r>
            <a:r>
              <a:rPr sz="1758" b="1" i="1" spc="35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/</a:t>
            </a:r>
            <a:r>
              <a:rPr sz="1758" b="1" i="1" spc="337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М.</a:t>
            </a:r>
            <a:r>
              <a:rPr sz="1758" b="1" i="1" spc="34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Вітер.</a:t>
            </a:r>
            <a:r>
              <a:rPr sz="1758" b="1" i="1" spc="337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–</a:t>
            </a:r>
            <a:r>
              <a:rPr sz="1758" b="1" i="1" spc="35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Львів</a:t>
            </a:r>
            <a:r>
              <a:rPr sz="1758" b="1" i="1" spc="337" dirty="0">
                <a:latin typeface="Times New Roman"/>
                <a:cs typeface="Times New Roman"/>
              </a:rPr>
              <a:t> </a:t>
            </a:r>
            <a:r>
              <a:rPr sz="1758" b="1" i="1" spc="-49" dirty="0">
                <a:latin typeface="Times New Roman"/>
                <a:cs typeface="Times New Roman"/>
              </a:rPr>
              <a:t>: </a:t>
            </a:r>
            <a:r>
              <a:rPr sz="1758" b="1" i="1" dirty="0">
                <a:latin typeface="Times New Roman"/>
                <a:cs typeface="Times New Roman"/>
              </a:rPr>
              <a:t>Піраміда,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2017. –</a:t>
            </a:r>
            <a:r>
              <a:rPr sz="1758" b="1" i="1" spc="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С. 21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spc="-49" dirty="0">
                <a:latin typeface="Times New Roman"/>
                <a:cs typeface="Times New Roman"/>
              </a:rPr>
              <a:t>]</a:t>
            </a:r>
            <a:endParaRPr sz="1758" dirty="0">
              <a:latin typeface="Times New Roman"/>
              <a:cs typeface="Times New Roman"/>
            </a:endParaRPr>
          </a:p>
        </p:txBody>
      </p:sp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706" y="673027"/>
            <a:ext cx="1875923" cy="8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389" y="256315"/>
            <a:ext cx="9157062" cy="2728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9525" lvl="0" indent="457200" algn="just">
              <a:spcBef>
                <a:spcPts val="100"/>
              </a:spcBef>
            </a:pP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Читати</a:t>
            </a:r>
            <a:r>
              <a:rPr lang="ru-RU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</a:t>
            </a:r>
            <a:r>
              <a:rPr lang="ru-RU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події</a:t>
            </a:r>
            <a:r>
              <a:rPr lang="ru-RU" b="1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Майдану</a:t>
            </a:r>
            <a:r>
              <a:rPr lang="ru-RU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lang="ru-RU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нагадувати</a:t>
            </a:r>
            <a:r>
              <a:rPr lang="ru-RU" b="1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собі</a:t>
            </a:r>
            <a:r>
              <a:rPr lang="ru-RU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</a:t>
            </a:r>
            <a:r>
              <a:rPr lang="ru-RU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ті</a:t>
            </a:r>
            <a:r>
              <a:rPr lang="ru-RU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години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важливого</a:t>
            </a:r>
            <a:r>
              <a:rPr lang="ru-RU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періоду</a:t>
            </a:r>
            <a:r>
              <a:rPr lang="ru-RU" b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житті</a:t>
            </a:r>
            <a:r>
              <a:rPr lang="ru-RU" b="1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України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</a:t>
            </a:r>
            <a:r>
              <a:rPr lang="ru-RU" b="1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за</a:t>
            </a:r>
            <a:r>
              <a:rPr lang="ru-RU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які</a:t>
            </a:r>
            <a:r>
              <a:rPr lang="ru-RU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заплачено</a:t>
            </a:r>
            <a:r>
              <a:rPr lang="ru-RU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страшну</a:t>
            </a:r>
            <a:r>
              <a:rPr lang="ru-RU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ціну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:</a:t>
            </a:r>
            <a:r>
              <a:rPr lang="ru-RU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своє</a:t>
            </a:r>
            <a:r>
              <a:rPr lang="ru-RU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життя</a:t>
            </a:r>
            <a:r>
              <a:rPr lang="ru-RU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віддали</a:t>
            </a:r>
            <a:r>
              <a:rPr lang="ru-RU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найкращі</a:t>
            </a:r>
            <a:r>
              <a:rPr lang="ru-RU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українці</a:t>
            </a:r>
            <a:r>
              <a:rPr lang="ru-RU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більшість</a:t>
            </a:r>
            <a:r>
              <a:rPr lang="ru-RU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із</a:t>
            </a:r>
            <a:r>
              <a:rPr lang="ru-RU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них</a:t>
            </a:r>
            <a:r>
              <a:rPr lang="ru-RU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lang="ru-RU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молоді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</a:t>
            </a:r>
            <a:r>
              <a:rPr lang="ru-RU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сильні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</a:t>
            </a:r>
            <a:r>
              <a:rPr lang="ru-RU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ті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</a:t>
            </a:r>
            <a:r>
              <a:rPr lang="ru-RU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хто</a:t>
            </a:r>
            <a:r>
              <a:rPr lang="ru-RU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тільки</a:t>
            </a:r>
            <a:r>
              <a:rPr lang="ru-RU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починав</a:t>
            </a:r>
            <a:r>
              <a:rPr lang="ru-RU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жити</a:t>
            </a:r>
            <a:r>
              <a:rPr lang="ru-RU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  <a:endParaRPr lang="ru-RU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7620" lvl="0" indent="457200" algn="just"/>
            <a:r>
              <a:rPr lang="ru-RU" b="1" kern="0" spc="-2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Кожен</a:t>
            </a:r>
            <a:r>
              <a:rPr lang="ru-RU" b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прочитаний</a:t>
            </a:r>
            <a:r>
              <a:rPr lang="ru-RU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Вами</a:t>
            </a:r>
            <a:r>
              <a:rPr lang="ru-RU" b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текст –</a:t>
            </a:r>
            <a:r>
              <a:rPr lang="ru-RU" b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це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ще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одна</a:t>
            </a:r>
            <a:r>
              <a:rPr lang="ru-RU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цеглинка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пам’яті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Небесній</a:t>
            </a:r>
            <a:r>
              <a:rPr lang="ru-RU" b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сотні</a:t>
            </a:r>
            <a:r>
              <a:rPr lang="ru-RU" b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та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спроба</a:t>
            </a:r>
            <a:r>
              <a:rPr lang="ru-RU" b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зробити</a:t>
            </a:r>
            <a:r>
              <a:rPr lang="ru-RU" b="1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її</a:t>
            </a:r>
            <a:r>
              <a:rPr lang="ru-RU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b="1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вічною</a:t>
            </a:r>
            <a:r>
              <a:rPr lang="ru-RU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  <a:endParaRPr lang="ru-RU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51460" lvl="0" algn="ctr">
              <a:spcBef>
                <a:spcPts val="1590"/>
              </a:spcBef>
            </a:pPr>
            <a:r>
              <a:rPr lang="ru-RU" sz="2000" b="1" kern="0" dirty="0" err="1">
                <a:solidFill>
                  <a:srgbClr val="C00000"/>
                </a:solidFill>
                <a:latin typeface="Times New Roman"/>
                <a:cs typeface="Times New Roman"/>
              </a:rPr>
              <a:t>Пропонуємо</a:t>
            </a:r>
            <a:r>
              <a:rPr lang="ru-RU" sz="2000" b="1" kern="0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/>
                <a:cs typeface="Times New Roman"/>
              </a:rPr>
              <a:t>Вашій</a:t>
            </a:r>
            <a:r>
              <a:rPr lang="ru-RU" sz="2000" b="1" kern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/>
                <a:cs typeface="Times New Roman"/>
              </a:rPr>
              <a:t>увазі</a:t>
            </a:r>
            <a:r>
              <a:rPr lang="ru-RU" sz="2000" b="1" kern="0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10" dirty="0">
                <a:solidFill>
                  <a:srgbClr val="C00000"/>
                </a:solidFill>
                <a:latin typeface="Times New Roman"/>
                <a:cs typeface="Times New Roman"/>
              </a:rPr>
              <a:t>книгу!</a:t>
            </a:r>
            <a:endParaRPr lang="ru-RU" sz="20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10160" lvl="0" indent="457200" algn="just">
              <a:spcBef>
                <a:spcPts val="1205"/>
              </a:spcBef>
            </a:pP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Євромайдан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:</a:t>
            </a:r>
            <a:r>
              <a:rPr kumimoji="0" lang="ru-RU" sz="1900" b="1" i="0" u="none" strike="noStrike" kern="0" cap="none" spc="57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хроніка</a:t>
            </a:r>
            <a:r>
              <a:rPr kumimoji="0" lang="ru-RU" sz="1900" b="1" i="0" u="none" strike="noStrike" kern="0" cap="none" spc="55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lang="ru-RU" sz="1900" b="1" i="0" u="none" strike="noStrike" kern="0" cap="none" spc="56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новелах</a:t>
            </a:r>
            <a:r>
              <a:rPr kumimoji="0" lang="ru-RU" sz="1900" b="1" i="0" u="none" strike="noStrike" kern="0" cap="none" spc="55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/</a:t>
            </a:r>
            <a:r>
              <a:rPr kumimoji="0" lang="ru-RU" sz="1900" b="1" i="0" u="none" strike="noStrike" kern="0" cap="none" spc="56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[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упоряд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.</a:t>
            </a:r>
            <a:r>
              <a:rPr kumimoji="0" lang="ru-RU" sz="1900" b="1" i="0" u="none" strike="noStrike" kern="0" cap="none" spc="57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В.</a:t>
            </a:r>
            <a:r>
              <a:rPr kumimoji="0" lang="ru-RU" sz="1900" b="1" i="0" u="none" strike="noStrike" kern="0" cap="none" spc="56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Карп'юк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].</a:t>
            </a:r>
            <a:r>
              <a:rPr kumimoji="0" lang="ru-RU" sz="1900" b="1" i="0" u="none" strike="noStrike" kern="0" cap="none" spc="56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–</a:t>
            </a:r>
            <a:r>
              <a:rPr kumimoji="0" lang="ru-RU" sz="1900" b="1" i="0" u="none" strike="noStrike" kern="0" cap="none" spc="55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Брустурів</a:t>
            </a:r>
            <a:r>
              <a:rPr kumimoji="0" lang="ru-RU" sz="1900" b="1" i="0" u="none" strike="noStrike" kern="0" cap="none" spc="55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: </a:t>
            </a:r>
            <a:r>
              <a:rPr kumimoji="0" lang="ru-RU" sz="1900" b="1" i="0" u="none" strike="noStrike" kern="0" cap="none" spc="-1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Дискурсус</a:t>
            </a:r>
            <a:r>
              <a:rPr kumimoji="0" lang="ru-RU" sz="1900" b="1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,</a:t>
            </a:r>
            <a:r>
              <a:rPr kumimoji="0" lang="ru-RU" sz="1900" b="1" i="0" u="none" strike="noStrike" kern="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2014.</a:t>
            </a:r>
            <a:r>
              <a:rPr kumimoji="0" lang="ru-RU" sz="1900" b="1" i="0" u="none" strike="noStrike" kern="0" cap="none" spc="-4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–</a:t>
            </a:r>
            <a:r>
              <a:rPr kumimoji="0" lang="ru-RU" sz="1900" b="1" i="0" u="none" strike="noStrike" kern="0" cap="none" spc="-9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216</a:t>
            </a:r>
            <a:r>
              <a:rPr kumimoji="0" lang="ru-RU" sz="1900" b="1" i="0" u="none" strike="noStrike" kern="0" cap="none" spc="-4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900" b="1" i="0" u="none" strike="noStrike" kern="0" cap="none" spc="-2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с.</a:t>
            </a:r>
            <a:endParaRPr kumimoji="0" lang="ru-RU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902" y="3102833"/>
            <a:ext cx="1804415" cy="2601468"/>
          </a:xfrm>
          <a:prstGeom prst="rect">
            <a:avLst/>
          </a:prstGeom>
        </p:spPr>
      </p:pic>
      <p:pic>
        <p:nvPicPr>
          <p:cNvPr id="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9885" y="5073372"/>
            <a:ext cx="5743304" cy="16962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73829" y="3044050"/>
            <a:ext cx="6779622" cy="197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книжки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ввішли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кращі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надіслані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конкурс «Новела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по-українськи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журналу «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новел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долинає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запах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«Океану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Ельзи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пара смачного чаю з медом та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імбиром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уламки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світлошумових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гранат і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лемківська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мелодія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Пливе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символом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скорботи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всієї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449" y="1041225"/>
            <a:ext cx="8838511" cy="828417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2402" marR="4961" indent="446456" algn="just">
              <a:spcBef>
                <a:spcPts val="98"/>
              </a:spcBef>
            </a:pPr>
            <a:r>
              <a:rPr sz="1758" b="1" dirty="0">
                <a:latin typeface="Times New Roman"/>
                <a:cs typeface="Times New Roman"/>
              </a:rPr>
              <a:t>18-20</a:t>
            </a:r>
            <a:r>
              <a:rPr sz="1758" b="1" spc="27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лютого</a:t>
            </a:r>
            <a:r>
              <a:rPr sz="1758" b="1" spc="27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–</a:t>
            </a:r>
            <a:r>
              <a:rPr sz="1758" b="1" spc="29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пік</a:t>
            </a:r>
            <a:r>
              <a:rPr sz="1758" b="1" spc="28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Революції</a:t>
            </a:r>
            <a:r>
              <a:rPr sz="1758" b="1" spc="28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гідності.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Відбулися</a:t>
            </a:r>
            <a:r>
              <a:rPr sz="1758" spc="2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криваві</a:t>
            </a:r>
            <a:r>
              <a:rPr sz="1758" spc="2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сутички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центрі</a:t>
            </a:r>
            <a:r>
              <a:rPr sz="1758" spc="288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Києва, </a:t>
            </a:r>
            <a:r>
              <a:rPr sz="1758" dirty="0">
                <a:latin typeface="Times New Roman"/>
                <a:cs typeface="Times New Roman"/>
              </a:rPr>
              <a:t>підпалено</a:t>
            </a:r>
            <a:r>
              <a:rPr sz="1758" spc="12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Будинок</a:t>
            </a:r>
            <a:r>
              <a:rPr sz="1758" spc="137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профспілок</a:t>
            </a:r>
            <a:r>
              <a:rPr sz="1758" spc="137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та</a:t>
            </a:r>
            <a:r>
              <a:rPr sz="1758" spc="137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вбито</a:t>
            </a:r>
            <a:r>
              <a:rPr sz="1758" spc="12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багатьох</a:t>
            </a:r>
            <a:r>
              <a:rPr sz="1758" spc="13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євромайданців,</a:t>
            </a:r>
            <a:r>
              <a:rPr sz="1758" spc="13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які</a:t>
            </a:r>
            <a:r>
              <a:rPr sz="1758" spc="132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стали</a:t>
            </a:r>
            <a:r>
              <a:rPr sz="1758" spc="132" dirty="0">
                <a:latin typeface="Times New Roman"/>
                <a:cs typeface="Times New Roman"/>
              </a:rPr>
              <a:t>  </a:t>
            </a:r>
            <a:r>
              <a:rPr sz="1758" spc="-20" dirty="0">
                <a:latin typeface="Times New Roman"/>
                <a:cs typeface="Times New Roman"/>
              </a:rPr>
              <a:t>Героями </a:t>
            </a:r>
            <a:r>
              <a:rPr sz="1758" dirty="0">
                <a:latin typeface="Times New Roman"/>
                <a:cs typeface="Times New Roman"/>
              </a:rPr>
              <a:t>Небесної</a:t>
            </a:r>
            <a:r>
              <a:rPr sz="1758" spc="1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сотні.</a:t>
            </a:r>
            <a:endParaRPr sz="1758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33068" y="2192080"/>
            <a:ext cx="3666487" cy="4038530"/>
            <a:chOff x="1143000" y="2244852"/>
            <a:chExt cx="3754754" cy="41357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4293108"/>
              <a:ext cx="3754374" cy="20871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40" y="2244852"/>
              <a:ext cx="3726180" cy="205892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123153" y="2175710"/>
            <a:ext cx="3666487" cy="4071395"/>
            <a:chOff x="5126735" y="2228088"/>
            <a:chExt cx="3754754" cy="41694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6735" y="4293108"/>
              <a:ext cx="3754373" cy="21038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1975" y="2228088"/>
              <a:ext cx="3726179" cy="207568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3492" y="509824"/>
            <a:ext cx="3196969" cy="36100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03377" y="4680430"/>
            <a:ext cx="8844092" cy="1364159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2402" marR="4961" indent="446456" algn="just">
              <a:spcBef>
                <a:spcPts val="98"/>
              </a:spcBef>
            </a:pPr>
            <a:r>
              <a:rPr sz="1758" dirty="0">
                <a:latin typeface="Times New Roman"/>
                <a:cs typeface="Times New Roman"/>
              </a:rPr>
              <a:t>Під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час</a:t>
            </a:r>
            <a:r>
              <a:rPr sz="1758" spc="2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чергових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сутичок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24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урядових</a:t>
            </a:r>
            <a:r>
              <a:rPr sz="1758" spc="2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кварталах</a:t>
            </a:r>
            <a:r>
              <a:rPr sz="1758" spc="2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бійці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«Беркуту»</a:t>
            </a:r>
            <a:r>
              <a:rPr sz="1758" spc="2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відкрили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вогонь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на </a:t>
            </a:r>
            <a:r>
              <a:rPr sz="1758" dirty="0">
                <a:latin typeface="Times New Roman"/>
                <a:cs typeface="Times New Roman"/>
              </a:rPr>
              <a:t>ураження.</a:t>
            </a:r>
            <a:r>
              <a:rPr sz="1758" spc="13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Стріляли</a:t>
            </a:r>
            <a:r>
              <a:rPr sz="1758" spc="15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</a:t>
            </a:r>
            <a:r>
              <a:rPr sz="1758" spc="14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незахищених</a:t>
            </a:r>
            <a:r>
              <a:rPr sz="1758" spc="15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активістах</a:t>
            </a:r>
            <a:r>
              <a:rPr sz="1758" spc="15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14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автоматів</a:t>
            </a:r>
            <a:r>
              <a:rPr sz="1758" spc="14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Калашникова</a:t>
            </a:r>
            <a:r>
              <a:rPr sz="1758" spc="15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та</a:t>
            </a:r>
            <a:r>
              <a:rPr sz="1758" spc="156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снайперських гвинтівок.</a:t>
            </a:r>
            <a:endParaRPr sz="1758" dirty="0">
              <a:latin typeface="Times New Roman"/>
              <a:cs typeface="Times New Roman"/>
            </a:endParaRPr>
          </a:p>
          <a:p>
            <a:pPr marL="12402" marR="6821" indent="446456" algn="just"/>
            <a:r>
              <a:rPr sz="1758" b="1" dirty="0">
                <a:latin typeface="Times New Roman"/>
                <a:cs typeface="Times New Roman"/>
              </a:rPr>
              <a:t>Під</a:t>
            </a:r>
            <a:r>
              <a:rPr sz="1758" b="1" spc="6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час</a:t>
            </a:r>
            <a:r>
              <a:rPr sz="1758" b="1" spc="8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подій</a:t>
            </a:r>
            <a:r>
              <a:rPr sz="1758" b="1" spc="6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</a:t>
            </a:r>
            <a:r>
              <a:rPr sz="1758" b="1" spc="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18</a:t>
            </a:r>
            <a:r>
              <a:rPr sz="1758" b="1" spc="60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по</a:t>
            </a:r>
            <a:r>
              <a:rPr sz="1758" b="1" spc="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20</a:t>
            </a:r>
            <a:r>
              <a:rPr sz="1758" b="1" spc="7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лютого</a:t>
            </a:r>
            <a:r>
              <a:rPr sz="1758" b="1" spc="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на</a:t>
            </a:r>
            <a:r>
              <a:rPr sz="1758" b="1" spc="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вулиці</a:t>
            </a:r>
            <a:r>
              <a:rPr sz="1758" b="1" spc="8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Інститутській</a:t>
            </a:r>
            <a:r>
              <a:rPr sz="1758" b="1" spc="8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та</a:t>
            </a:r>
            <a:r>
              <a:rPr sz="1758" b="1" spc="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прилеглих</a:t>
            </a:r>
            <a:r>
              <a:rPr sz="1758" b="1" spc="103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кварталах </a:t>
            </a:r>
            <a:r>
              <a:rPr sz="1758" b="1" dirty="0">
                <a:latin typeface="Times New Roman"/>
                <a:cs typeface="Times New Roman"/>
              </a:rPr>
              <a:t>загинуло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понад</a:t>
            </a:r>
            <a:r>
              <a:rPr sz="1758" b="1" spc="-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ста</a:t>
            </a:r>
            <a:r>
              <a:rPr sz="1758" b="1" spc="-15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людей.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Десятки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тисяч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людей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проводжали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Героїв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останню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путь.</a:t>
            </a:r>
            <a:endParaRPr sz="1758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86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03" y="0"/>
            <a:ext cx="3030729" cy="34355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88674" y="387596"/>
            <a:ext cx="5288444" cy="14103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7955" marR="5080" indent="-135890" algn="r">
              <a:lnSpc>
                <a:spcPct val="114100"/>
              </a:lnSpc>
              <a:spcBef>
                <a:spcPts val="90"/>
              </a:spcBef>
            </a:pPr>
            <a:r>
              <a:rPr sz="2000" i="1" dirty="0">
                <a:latin typeface="Times New Roman"/>
                <a:cs typeface="Times New Roman"/>
              </a:rPr>
              <a:t>«</a:t>
            </a:r>
            <a:r>
              <a:rPr sz="2000" b="1" i="1" dirty="0">
                <a:latin typeface="Times New Roman"/>
                <a:cs typeface="Times New Roman"/>
              </a:rPr>
              <a:t>Не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плач,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матусенько,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не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треба, </a:t>
            </a:r>
            <a:r>
              <a:rPr sz="2000" b="1" i="1" dirty="0">
                <a:latin typeface="Times New Roman"/>
                <a:cs typeface="Times New Roman"/>
              </a:rPr>
              <a:t>Пробач,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що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не</a:t>
            </a:r>
            <a:r>
              <a:rPr sz="2000" b="1" i="1" spc="-3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продовжив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30" dirty="0">
                <a:latin typeface="Times New Roman"/>
                <a:cs typeface="Times New Roman"/>
              </a:rPr>
              <a:t>роду. </a:t>
            </a:r>
            <a:r>
              <a:rPr sz="2000" b="1" i="1" dirty="0">
                <a:latin typeface="Times New Roman"/>
                <a:cs typeface="Times New Roman"/>
              </a:rPr>
              <a:t>Твій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син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тепер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обіймах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20" dirty="0">
                <a:latin typeface="Times New Roman"/>
                <a:cs typeface="Times New Roman"/>
              </a:rPr>
              <a:t>неба, </a:t>
            </a:r>
            <a:r>
              <a:rPr sz="2000" b="1" i="1" dirty="0">
                <a:latin typeface="Times New Roman"/>
                <a:cs typeface="Times New Roman"/>
              </a:rPr>
              <a:t>Бо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сином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був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свого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народу.»</a:t>
            </a:r>
            <a:endParaRPr sz="20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sz="2000" b="1" i="1" dirty="0">
                <a:latin typeface="Times New Roman"/>
                <a:cs typeface="Times New Roman"/>
              </a:rPr>
              <a:t>Ніна</a:t>
            </a:r>
            <a:r>
              <a:rPr sz="2000" b="1" i="1" spc="-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Горбенко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98003" y="3266313"/>
            <a:ext cx="9116259" cy="31706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indent="471170" algn="just">
              <a:lnSpc>
                <a:spcPct val="1139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Герої</a:t>
            </a:r>
            <a:r>
              <a:rPr sz="2000" spc="42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Небесної</a:t>
            </a:r>
            <a:r>
              <a:rPr sz="2000" spc="44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Сотні</a:t>
            </a:r>
            <a:r>
              <a:rPr sz="2000" spc="43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−</a:t>
            </a:r>
            <a:r>
              <a:rPr sz="2000" spc="434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теперішній</a:t>
            </a:r>
            <a:r>
              <a:rPr sz="2000" spc="434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голос</a:t>
            </a:r>
            <a:r>
              <a:rPr sz="2000" spc="434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нашого</a:t>
            </a:r>
            <a:r>
              <a:rPr sz="2000" spc="434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сумління</a:t>
            </a:r>
            <a:r>
              <a:rPr sz="2000" spc="430" dirty="0">
                <a:latin typeface="Times New Roman"/>
                <a:cs typeface="Times New Roman"/>
              </a:rPr>
              <a:t>  </a:t>
            </a:r>
            <a:r>
              <a:rPr sz="2000" dirty="0">
                <a:latin typeface="Times New Roman"/>
                <a:cs typeface="Times New Roman"/>
              </a:rPr>
              <a:t>та</a:t>
            </a:r>
            <a:r>
              <a:rPr sz="2000" spc="434" dirty="0">
                <a:latin typeface="Times New Roman"/>
                <a:cs typeface="Times New Roman"/>
              </a:rPr>
              <a:t>  </a:t>
            </a:r>
            <a:r>
              <a:rPr sz="2000" spc="-10" dirty="0">
                <a:latin typeface="Times New Roman"/>
                <a:cs typeface="Times New Roman"/>
              </a:rPr>
              <a:t>нашої </a:t>
            </a:r>
            <a:r>
              <a:rPr sz="2000" dirty="0">
                <a:latin typeface="Times New Roman"/>
                <a:cs typeface="Times New Roman"/>
              </a:rPr>
              <a:t>громадянської</a:t>
            </a:r>
            <a:r>
              <a:rPr sz="2000" spc="3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поведінки.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Це</a:t>
            </a:r>
            <a:r>
              <a:rPr sz="2000" spc="3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наш</a:t>
            </a:r>
            <a:r>
              <a:rPr sz="2000" spc="3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біль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і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наша</a:t>
            </a:r>
            <a:r>
              <a:rPr sz="2000" spc="3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гордість,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наші</a:t>
            </a:r>
            <a:r>
              <a:rPr sz="2000" spc="3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сльози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і</a:t>
            </a:r>
            <a:r>
              <a:rPr sz="2000" spc="3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душевний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щем </a:t>
            </a:r>
            <a:r>
              <a:rPr sz="2000" dirty="0">
                <a:latin typeface="Times New Roman"/>
                <a:cs typeface="Times New Roman"/>
              </a:rPr>
              <a:t>вдячності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за все,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що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вони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зробили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для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нас.</a:t>
            </a:r>
            <a:endParaRPr sz="2000" dirty="0">
              <a:latin typeface="Times New Roman"/>
              <a:cs typeface="Times New Roman"/>
            </a:endParaRPr>
          </a:p>
          <a:p>
            <a:pPr marL="12700" marR="5080" indent="471170" algn="just">
              <a:lnSpc>
                <a:spcPct val="113999"/>
              </a:lnSpc>
              <a:spcBef>
                <a:spcPts val="10"/>
              </a:spcBef>
            </a:pPr>
            <a:r>
              <a:rPr sz="2000" dirty="0">
                <a:latin typeface="Times New Roman"/>
                <a:cs typeface="Times New Roman"/>
              </a:rPr>
              <a:t>День</a:t>
            </a:r>
            <a:r>
              <a:rPr sz="2000" spc="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Героїв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Небесної</a:t>
            </a:r>
            <a:r>
              <a:rPr sz="2000" spc="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Сотні</a:t>
            </a:r>
            <a:r>
              <a:rPr sz="2000" spc="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відзначають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щорічно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20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лютого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відповідно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до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spc="-25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Указу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Президента</a:t>
            </a:r>
            <a:r>
              <a:rPr sz="2000" spc="62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України</a:t>
            </a:r>
            <a:r>
              <a:rPr sz="2000" spc="615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«Про</a:t>
            </a:r>
            <a:r>
              <a:rPr sz="2000" spc="9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вшанування</a:t>
            </a:r>
            <a:r>
              <a:rPr sz="2000" spc="9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подвигу</a:t>
            </a:r>
            <a:r>
              <a:rPr sz="2000" spc="615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учасників</a:t>
            </a:r>
            <a:r>
              <a:rPr sz="2000" spc="62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Революції</a:t>
            </a:r>
            <a:r>
              <a:rPr sz="2000" spc="62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гідності</a:t>
            </a:r>
            <a:r>
              <a:rPr sz="2000" spc="625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spc="-25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та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увічнення</a:t>
            </a:r>
            <a:r>
              <a:rPr sz="2000" spc="24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пам’яті</a:t>
            </a:r>
            <a:r>
              <a:rPr sz="2000" spc="254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Героїв</a:t>
            </a:r>
            <a:r>
              <a:rPr sz="2000" spc="254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Небесної</a:t>
            </a:r>
            <a:r>
              <a:rPr sz="2000" spc="254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Сотні»</a:t>
            </a:r>
            <a:r>
              <a:rPr sz="2000" spc="245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на</a:t>
            </a:r>
            <a:r>
              <a:rPr sz="2000" spc="2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знак</a:t>
            </a:r>
            <a:r>
              <a:rPr sz="2000" spc="2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вшанування</a:t>
            </a:r>
            <a:r>
              <a:rPr sz="2000" spc="25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відваги,</a:t>
            </a:r>
            <a:r>
              <a:rPr sz="2000" spc="25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сили</a:t>
            </a:r>
            <a:r>
              <a:rPr sz="2000" spc="2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духу</a:t>
            </a:r>
            <a:r>
              <a:rPr sz="2000" spc="24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і </a:t>
            </a:r>
            <a:r>
              <a:rPr sz="2000" dirty="0">
                <a:latin typeface="Times New Roman"/>
                <a:cs typeface="Times New Roman"/>
              </a:rPr>
              <a:t>стійкості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громадян,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які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віддали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своє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життя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під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час</a:t>
            </a:r>
            <a:r>
              <a:rPr sz="2000" spc="1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Революції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гідності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(листопад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2013 </a:t>
            </a:r>
            <a:r>
              <a:rPr sz="2000" dirty="0">
                <a:latin typeface="Times New Roman"/>
                <a:cs typeface="Times New Roman"/>
              </a:rPr>
              <a:t>року</a:t>
            </a:r>
            <a:r>
              <a:rPr sz="2000" spc="4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  <a:r>
              <a:rPr sz="2000" spc="4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лютий</a:t>
            </a:r>
            <a:r>
              <a:rPr sz="2000" spc="4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2014</a:t>
            </a:r>
            <a:r>
              <a:rPr sz="2000" spc="48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року),</a:t>
            </a:r>
            <a:r>
              <a:rPr sz="2000" spc="4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захищаючи</a:t>
            </a:r>
            <a:r>
              <a:rPr sz="2000" spc="4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ідеали</a:t>
            </a:r>
            <a:r>
              <a:rPr sz="2000" spc="4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демократії,</a:t>
            </a:r>
            <a:r>
              <a:rPr sz="2000" spc="4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відстоюючи</a:t>
            </a:r>
            <a:r>
              <a:rPr sz="2000" spc="4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права</a:t>
            </a:r>
            <a:r>
              <a:rPr sz="2000" spc="4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і</a:t>
            </a:r>
            <a:r>
              <a:rPr sz="2000" spc="49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свободи </a:t>
            </a:r>
            <a:r>
              <a:rPr sz="2000" dirty="0">
                <a:latin typeface="Times New Roman"/>
                <a:cs typeface="Times New Roman"/>
              </a:rPr>
              <a:t>людини,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європейське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майбутнє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України.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4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985" y="4037415"/>
            <a:ext cx="1761998" cy="22218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8913" y="503375"/>
            <a:ext cx="8889977" cy="5618287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2402" marR="7441" indent="446456" algn="just">
              <a:spcBef>
                <a:spcPts val="98"/>
              </a:spcBef>
            </a:pP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найдраматичніші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моменти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історії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країни,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відома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фраза: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«Це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потрібно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не</a:t>
            </a:r>
            <a:r>
              <a:rPr sz="1758" b="1" spc="-2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мертвим,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b="1" spc="-24" dirty="0">
                <a:latin typeface="Times New Roman"/>
                <a:cs typeface="Times New Roman"/>
              </a:rPr>
              <a:t>це </a:t>
            </a:r>
            <a:r>
              <a:rPr sz="1758" b="1" dirty="0">
                <a:latin typeface="Times New Roman"/>
                <a:cs typeface="Times New Roman"/>
              </a:rPr>
              <a:t>потрібно</a:t>
            </a:r>
            <a:r>
              <a:rPr sz="1758" b="1" spc="36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живим»</a:t>
            </a:r>
            <a:r>
              <a:rPr sz="1758" b="1" spc="376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−</a:t>
            </a:r>
            <a:r>
              <a:rPr sz="1758" b="1" spc="37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стає</a:t>
            </a:r>
            <a:r>
              <a:rPr sz="1758" b="1" spc="38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святим</a:t>
            </a:r>
            <a:r>
              <a:rPr sz="1758" b="1" spc="366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обов’язком</a:t>
            </a:r>
            <a:r>
              <a:rPr sz="1758" b="1" spc="37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справжніх</a:t>
            </a:r>
            <a:r>
              <a:rPr sz="1758" b="1" spc="37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письменників</a:t>
            </a:r>
            <a:r>
              <a:rPr sz="1758" b="1" spc="39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описати</a:t>
            </a:r>
            <a:r>
              <a:rPr sz="1758" b="1" spc="371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події, </a:t>
            </a:r>
            <a:r>
              <a:rPr sz="1758" b="1" dirty="0">
                <a:latin typeface="Times New Roman"/>
                <a:cs typeface="Times New Roman"/>
              </a:rPr>
              <a:t>передати</a:t>
            </a:r>
            <a:r>
              <a:rPr sz="1758" b="1" spc="-4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їх</a:t>
            </a:r>
            <a:r>
              <a:rPr sz="1758" b="1" spc="-5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емоційне</a:t>
            </a:r>
            <a:r>
              <a:rPr sz="1758" b="1" spc="-4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забарвлення,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осмислити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самому</a:t>
            </a:r>
            <a:r>
              <a:rPr sz="1758" b="1" spc="-4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та</a:t>
            </a:r>
            <a:r>
              <a:rPr sz="1758" b="1" spc="-3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спонукати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аналізувати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інших.</a:t>
            </a:r>
            <a:endParaRPr sz="1758" dirty="0">
              <a:latin typeface="Times New Roman"/>
              <a:cs typeface="Times New Roman"/>
            </a:endParaRPr>
          </a:p>
          <a:p>
            <a:pPr marL="12402" marR="4961" indent="446456" algn="just"/>
            <a:r>
              <a:rPr sz="1758" b="1" dirty="0">
                <a:latin typeface="Times New Roman"/>
                <a:cs typeface="Times New Roman"/>
              </a:rPr>
              <a:t>«Приватний</a:t>
            </a:r>
            <a:r>
              <a:rPr sz="1758" b="1" spc="60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щоденник»,</a:t>
            </a:r>
            <a:r>
              <a:rPr sz="1758" b="1" spc="93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мабуть,</a:t>
            </a:r>
            <a:r>
              <a:rPr sz="1758" b="1" spc="8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найочікуваніша</a:t>
            </a:r>
            <a:r>
              <a:rPr sz="1758" b="1" spc="83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книжка</a:t>
            </a:r>
            <a:r>
              <a:rPr sz="1758" b="1" spc="93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Марії</a:t>
            </a:r>
            <a:r>
              <a:rPr sz="1758" b="1" spc="8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Матіос</a:t>
            </a:r>
            <a:r>
              <a:rPr sz="1758" dirty="0">
                <a:latin typeface="Times New Roman"/>
                <a:cs typeface="Times New Roman"/>
              </a:rPr>
              <a:t>,</a:t>
            </a:r>
            <a:r>
              <a:rPr sz="1758" spc="93" dirty="0">
                <a:latin typeface="Times New Roman"/>
                <a:cs typeface="Times New Roman"/>
              </a:rPr>
              <a:t>  </a:t>
            </a:r>
            <a:r>
              <a:rPr sz="1758" spc="-20" dirty="0">
                <a:latin typeface="Times New Roman"/>
                <a:cs typeface="Times New Roman"/>
              </a:rPr>
              <a:t>якою </a:t>
            </a:r>
            <a:r>
              <a:rPr sz="1758" dirty="0">
                <a:latin typeface="Times New Roman"/>
                <a:cs typeface="Times New Roman"/>
              </a:rPr>
              <a:t>відома</a:t>
            </a:r>
            <a:r>
              <a:rPr sz="1758" spc="2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українська</a:t>
            </a:r>
            <a:r>
              <a:rPr sz="1758" spc="2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письменниця</a:t>
            </a:r>
            <a:r>
              <a:rPr sz="1758" spc="2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«загартовує</a:t>
            </a:r>
            <a:r>
              <a:rPr sz="1758" spc="2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правдою»</a:t>
            </a:r>
            <a:r>
              <a:rPr sz="1758" spc="2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про</a:t>
            </a:r>
            <a:r>
              <a:rPr sz="1758" spc="2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ексклюзивні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події</a:t>
            </a:r>
            <a:r>
              <a:rPr sz="1758" spc="2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Майдану</a:t>
            </a:r>
            <a:r>
              <a:rPr sz="1758" spc="273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та </a:t>
            </a:r>
            <a:r>
              <a:rPr sz="1758" dirty="0">
                <a:latin typeface="Times New Roman"/>
                <a:cs typeface="Times New Roman"/>
              </a:rPr>
              <a:t>триваючої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війни,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учасником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чи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свідком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яких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вона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була.</a:t>
            </a:r>
            <a:endParaRPr sz="1758"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2734" dirty="0">
              <a:latin typeface="Times New Roman"/>
              <a:cs typeface="Times New Roman"/>
            </a:endParaRPr>
          </a:p>
          <a:p>
            <a:pPr marL="289576" algn="ctr"/>
            <a:r>
              <a:rPr sz="1758" b="1" dirty="0">
                <a:solidFill>
                  <a:srgbClr val="C00000"/>
                </a:solidFill>
                <a:latin typeface="Times New Roman"/>
                <a:cs typeface="Times New Roman"/>
              </a:rPr>
              <a:t>Пропонуємо</a:t>
            </a:r>
            <a:r>
              <a:rPr sz="1758" b="1" spc="-2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C00000"/>
                </a:solidFill>
                <a:latin typeface="Times New Roman"/>
                <a:cs typeface="Times New Roman"/>
              </a:rPr>
              <a:t>Вашій увазі</a:t>
            </a:r>
            <a:r>
              <a:rPr sz="1758" b="1" spc="-2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58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книгу!</a:t>
            </a:r>
            <a:endParaRPr sz="1758" dirty="0">
              <a:latin typeface="Times New Roman"/>
              <a:cs typeface="Times New Roman"/>
            </a:endParaRPr>
          </a:p>
          <a:p>
            <a:pPr>
              <a:spcBef>
                <a:spcPts val="24"/>
              </a:spcBef>
            </a:pPr>
            <a:endParaRPr sz="2197" dirty="0">
              <a:latin typeface="Times New Roman"/>
              <a:cs typeface="Times New Roman"/>
            </a:endParaRPr>
          </a:p>
          <a:p>
            <a:pPr marL="548769"/>
            <a:r>
              <a:rPr sz="1758" b="1" dirty="0">
                <a:latin typeface="Times New Roman"/>
                <a:cs typeface="Times New Roman"/>
              </a:rPr>
              <a:t>Матіос,</a:t>
            </a:r>
            <a:r>
              <a:rPr sz="1758" b="1" spc="142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М.</a:t>
            </a:r>
            <a:r>
              <a:rPr sz="1758" b="1" spc="142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Приватний</a:t>
            </a:r>
            <a:r>
              <a:rPr sz="1758" b="1" spc="15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щоденник.</a:t>
            </a:r>
            <a:r>
              <a:rPr sz="1758" b="1" spc="15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Майдан.</a:t>
            </a:r>
            <a:r>
              <a:rPr sz="1758" b="1" spc="15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Війна...</a:t>
            </a:r>
            <a:r>
              <a:rPr sz="1758" b="1" spc="15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[Текст]</a:t>
            </a:r>
            <a:r>
              <a:rPr sz="1758" b="1" spc="142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/</a:t>
            </a:r>
            <a:r>
              <a:rPr sz="1758" b="1" spc="146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М.</a:t>
            </a:r>
            <a:r>
              <a:rPr sz="1758" b="1" spc="15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Матіос</a:t>
            </a:r>
            <a:r>
              <a:rPr sz="1758" b="1" spc="156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–</a:t>
            </a:r>
            <a:r>
              <a:rPr sz="1758" b="1" spc="146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Львів</a:t>
            </a:r>
            <a:r>
              <a:rPr sz="1758" b="1" spc="156" dirty="0">
                <a:latin typeface="Times New Roman"/>
                <a:cs typeface="Times New Roman"/>
              </a:rPr>
              <a:t> </a:t>
            </a:r>
            <a:r>
              <a:rPr sz="1758" b="1" spc="-49" dirty="0">
                <a:latin typeface="Times New Roman"/>
                <a:cs typeface="Times New Roman"/>
              </a:rPr>
              <a:t>:</a:t>
            </a:r>
            <a:endParaRPr sz="1758" dirty="0">
              <a:latin typeface="Times New Roman"/>
              <a:cs typeface="Times New Roman"/>
            </a:endParaRPr>
          </a:p>
          <a:p>
            <a:pPr marL="102313">
              <a:spcBef>
                <a:spcPts val="293"/>
              </a:spcBef>
            </a:pPr>
            <a:r>
              <a:rPr sz="1758" b="1" dirty="0">
                <a:latin typeface="Times New Roman"/>
                <a:cs typeface="Times New Roman"/>
              </a:rPr>
              <a:t>ЛА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«Піраміда»,</a:t>
            </a:r>
            <a:r>
              <a:rPr sz="1758" b="1" spc="-1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2015.</a:t>
            </a:r>
            <a:r>
              <a:rPr sz="1758" b="1" spc="-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–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354</a:t>
            </a:r>
            <a:r>
              <a:rPr sz="1758" b="1" spc="-5" dirty="0">
                <a:latin typeface="Times New Roman"/>
                <a:cs typeface="Times New Roman"/>
              </a:rPr>
              <a:t> </a:t>
            </a:r>
            <a:r>
              <a:rPr sz="1758" b="1" spc="-24" dirty="0">
                <a:latin typeface="Times New Roman"/>
                <a:cs typeface="Times New Roman"/>
              </a:rPr>
              <a:t>с.</a:t>
            </a:r>
            <a:endParaRPr sz="175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3" dirty="0">
              <a:latin typeface="Times New Roman"/>
              <a:cs typeface="Times New Roman"/>
            </a:endParaRPr>
          </a:p>
          <a:p>
            <a:pPr marL="2185773" marR="92392" indent="446456">
              <a:spcBef>
                <a:spcPts val="1387"/>
              </a:spcBef>
              <a:tabLst>
                <a:tab pos="3071864" algn="l"/>
                <a:tab pos="3299432" algn="l"/>
                <a:tab pos="3533201" algn="l"/>
                <a:tab pos="3689461" algn="l"/>
                <a:tab pos="4171881" algn="l"/>
                <a:tab pos="4703288" algn="l"/>
                <a:tab pos="5304143" algn="l"/>
                <a:tab pos="5390334" algn="l"/>
                <a:tab pos="5585658" algn="l"/>
                <a:tab pos="6190234" algn="l"/>
                <a:tab pos="6225578" algn="l"/>
                <a:tab pos="6822713" algn="l"/>
                <a:tab pos="7062063" algn="l"/>
                <a:tab pos="7188558" algn="l"/>
                <a:tab pos="7694542" algn="l"/>
                <a:tab pos="7950634" algn="l"/>
                <a:tab pos="8127976" algn="l"/>
              </a:tabLst>
            </a:pP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Автор</a:t>
            </a:r>
            <a:r>
              <a:rPr sz="1758" i="1" spc="2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книги</a:t>
            </a:r>
            <a:r>
              <a:rPr sz="1758" i="1" spc="23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свідчить</a:t>
            </a:r>
            <a:r>
              <a:rPr sz="1758" i="1" spc="229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про</a:t>
            </a:r>
            <a:r>
              <a:rPr sz="1758" i="1" spc="23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«конкретні</a:t>
            </a:r>
            <a:r>
              <a:rPr sz="1758" i="1" spc="239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битви</a:t>
            </a:r>
            <a:r>
              <a:rPr sz="1758" i="1" spc="229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за</a:t>
            </a:r>
            <a:r>
              <a:rPr sz="1758" i="1" spc="22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життя</a:t>
            </a:r>
            <a:r>
              <a:rPr sz="1758" i="1" spc="24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дуже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конкретних</a:t>
            </a:r>
            <a:r>
              <a:rPr sz="1758" i="1" spc="137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людей».</a:t>
            </a:r>
            <a:r>
              <a:rPr sz="1758" i="1" spc="142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Це</a:t>
            </a:r>
            <a:r>
              <a:rPr sz="1758" i="1" spc="137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свого</a:t>
            </a:r>
            <a:r>
              <a:rPr sz="1758" i="1" spc="137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роду</a:t>
            </a:r>
            <a:r>
              <a:rPr sz="1758" i="1" spc="151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хроніка,</a:t>
            </a:r>
            <a:r>
              <a:rPr sz="1758" i="1" spc="142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що</a:t>
            </a:r>
            <a:r>
              <a:rPr sz="1758" i="1" spc="146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починається</a:t>
            </a:r>
            <a:r>
              <a:rPr sz="1758" i="1" spc="151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з</a:t>
            </a:r>
            <a:r>
              <a:rPr sz="1758" i="1" spc="137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кінця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2013-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го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49" dirty="0">
                <a:solidFill>
                  <a:srgbClr val="333333"/>
                </a:solidFill>
                <a:latin typeface="Times New Roman"/>
                <a:cs typeface="Times New Roman"/>
              </a:rPr>
              <a:t>і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до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середини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літа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2015-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го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року.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49" dirty="0">
                <a:solidFill>
                  <a:srgbClr val="333333"/>
                </a:solidFill>
                <a:latin typeface="Times New Roman"/>
                <a:cs typeface="Times New Roman"/>
              </a:rPr>
              <a:t>І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крізь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цю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призму письменниця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дуже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зворушливо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	</a:t>
            </a:r>
            <a:r>
              <a:rPr sz="1758" i="1" spc="-49" dirty="0">
                <a:solidFill>
                  <a:srgbClr val="333333"/>
                </a:solidFill>
                <a:latin typeface="Times New Roman"/>
                <a:cs typeface="Times New Roman"/>
              </a:rPr>
              <a:t>і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дуже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чуттєво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описує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маленькі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історії</a:t>
            </a:r>
            <a:r>
              <a:rPr sz="1758" i="1" spc="4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українських</a:t>
            </a:r>
            <a:r>
              <a:rPr sz="1758" i="1" spc="45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родин,</a:t>
            </a:r>
            <a:r>
              <a:rPr sz="1758" i="1" spc="44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життя</a:t>
            </a:r>
            <a:r>
              <a:rPr sz="1758" i="1" spc="448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яких</a:t>
            </a:r>
            <a:r>
              <a:rPr sz="1758" i="1" spc="448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болючими</a:t>
            </a:r>
            <a:r>
              <a:rPr sz="1758" i="1" spc="44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втратами</a:t>
            </a:r>
            <a:r>
              <a:rPr sz="1758" i="1" spc="448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та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глибокими</a:t>
            </a:r>
            <a:r>
              <a:rPr sz="1758" i="1" spc="103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ранами</a:t>
            </a:r>
            <a:r>
              <a:rPr sz="1758" i="1" spc="98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назавжди</a:t>
            </a:r>
            <a:r>
              <a:rPr sz="1758" i="1" spc="83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змінив</a:t>
            </a:r>
            <a:r>
              <a:rPr sz="1758" i="1" spc="98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Майдан...змінила</a:t>
            </a:r>
            <a:r>
              <a:rPr sz="1758" i="1" spc="98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війна...</a:t>
            </a:r>
            <a:r>
              <a:rPr sz="1758" i="1" spc="93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А</a:t>
            </a:r>
            <a:r>
              <a:rPr sz="1758" i="1" spc="103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ще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свої</a:t>
            </a:r>
            <a:r>
              <a:rPr sz="1758" i="1" spc="-39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історії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«про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конкретні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битви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за</a:t>
            </a:r>
            <a:r>
              <a:rPr sz="1758" i="1" spc="-29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dirty="0">
                <a:solidFill>
                  <a:srgbClr val="333333"/>
                </a:solidFill>
                <a:latin typeface="Times New Roman"/>
                <a:cs typeface="Times New Roman"/>
              </a:rPr>
              <a:t>дуже</a:t>
            </a:r>
            <a:r>
              <a:rPr sz="1758" i="1" spc="-2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конкретних</a:t>
            </a:r>
            <a:r>
              <a:rPr sz="1758" i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758" i="1" spc="-10" dirty="0">
                <a:solidFill>
                  <a:srgbClr val="333333"/>
                </a:solidFill>
                <a:latin typeface="Times New Roman"/>
                <a:cs typeface="Times New Roman"/>
              </a:rPr>
              <a:t>людей».</a:t>
            </a:r>
            <a:endParaRPr sz="1758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1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597" y="208840"/>
            <a:ext cx="9598720" cy="66491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3358" y="918327"/>
            <a:ext cx="8541197" cy="5706212"/>
          </a:xfrm>
          <a:prstGeom prst="rect">
            <a:avLst/>
          </a:prstGeom>
        </p:spPr>
        <p:txBody>
          <a:bodyPr vert="horz" wrap="square" lIns="0" tIns="11781" rIns="0" bIns="0" rtlCol="0">
            <a:spAutoFit/>
          </a:bodyPr>
          <a:lstStyle/>
          <a:p>
            <a:pPr marL="47746" marR="242450" indent="459476" algn="just">
              <a:lnSpc>
                <a:spcPct val="113999"/>
              </a:lnSpc>
              <a:spcBef>
                <a:spcPts val="93"/>
              </a:spcBef>
            </a:pPr>
            <a:r>
              <a:rPr sz="1758" dirty="0">
                <a:latin typeface="Times New Roman"/>
                <a:cs typeface="Times New Roman"/>
              </a:rPr>
              <a:t>«…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передвечір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19-го, на барикаді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біля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пам’ятника засновникам Києва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ті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хлопці </a:t>
            </a:r>
            <a:r>
              <a:rPr sz="1758" spc="-49" dirty="0">
                <a:latin typeface="Times New Roman"/>
                <a:cs typeface="Times New Roman"/>
              </a:rPr>
              <a:t>й </a:t>
            </a:r>
            <a:r>
              <a:rPr sz="1758" dirty="0">
                <a:latin typeface="Times New Roman"/>
                <a:cs typeface="Times New Roman"/>
              </a:rPr>
              <a:t>дівчата,</a:t>
            </a:r>
            <a:r>
              <a:rPr sz="1758" spc="4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велика</a:t>
            </a:r>
            <a:r>
              <a:rPr sz="1758" spc="4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частина</a:t>
            </a:r>
            <a:r>
              <a:rPr sz="1758" spc="4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яких</a:t>
            </a:r>
            <a:r>
              <a:rPr sz="1758" spc="4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завтра</a:t>
            </a:r>
            <a:r>
              <a:rPr sz="1758" spc="4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стане</a:t>
            </a:r>
            <a:r>
              <a:rPr sz="1758" spc="4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Небесною</a:t>
            </a:r>
            <a:r>
              <a:rPr sz="1758" spc="4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Сотнею,</a:t>
            </a:r>
            <a:r>
              <a:rPr sz="1758" spc="4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4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мали</a:t>
            </a:r>
            <a:r>
              <a:rPr sz="1758" spc="4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між</a:t>
            </a:r>
            <a:r>
              <a:rPr sz="1758" spc="45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собою </a:t>
            </a:r>
            <a:r>
              <a:rPr sz="1758" dirty="0">
                <a:latin typeface="Times New Roman"/>
                <a:cs typeface="Times New Roman"/>
              </a:rPr>
              <a:t>старшого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провідника,</a:t>
            </a:r>
            <a:r>
              <a:rPr sz="1758" spc="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командира.</a:t>
            </a:r>
            <a:r>
              <a:rPr sz="1758" spc="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Батька.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Того,</a:t>
            </a:r>
            <a:r>
              <a:rPr sz="1758" spc="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хто</a:t>
            </a:r>
            <a:r>
              <a:rPr sz="1758" spc="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цементує,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розумно</a:t>
            </a:r>
            <a:r>
              <a:rPr sz="1758" spc="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керує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дбає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про </a:t>
            </a:r>
            <a:r>
              <a:rPr sz="1758" dirty="0">
                <a:latin typeface="Times New Roman"/>
                <a:cs typeface="Times New Roman"/>
              </a:rPr>
              <a:t>Життя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своїх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бійців.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жаль,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нікого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тих,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хто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впродовж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тривалого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часу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трибуни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палко </a:t>
            </a:r>
            <a:r>
              <a:rPr sz="1758" dirty="0">
                <a:latin typeface="Times New Roman"/>
                <a:cs typeface="Times New Roman"/>
              </a:rPr>
              <a:t>закликав (зокрема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цих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людей)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іти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валити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режим Януковича,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наступного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ранку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було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444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першій</a:t>
            </a:r>
            <a:r>
              <a:rPr sz="1758" spc="43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шерензі,</a:t>
            </a:r>
            <a:r>
              <a:rPr sz="1758" spc="444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яка</a:t>
            </a:r>
            <a:r>
              <a:rPr sz="1758" spc="43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43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дерев’яними</a:t>
            </a:r>
            <a:r>
              <a:rPr sz="1758" spc="444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щитами</a:t>
            </a:r>
            <a:r>
              <a:rPr sz="1758" spc="43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ішла</a:t>
            </a:r>
            <a:r>
              <a:rPr sz="1758" spc="448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444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снайперські</a:t>
            </a:r>
            <a:r>
              <a:rPr sz="1758" spc="444" dirty="0">
                <a:latin typeface="Times New Roman"/>
                <a:cs typeface="Times New Roman"/>
              </a:rPr>
              <a:t>  </a:t>
            </a:r>
            <a:r>
              <a:rPr sz="1758" spc="-20" dirty="0">
                <a:latin typeface="Times New Roman"/>
                <a:cs typeface="Times New Roman"/>
              </a:rPr>
              <a:t>кулі </a:t>
            </a:r>
            <a:r>
              <a:rPr sz="1758" dirty="0">
                <a:latin typeface="Times New Roman"/>
                <a:cs typeface="Times New Roman"/>
              </a:rPr>
              <a:t>спецпризначинців.</a:t>
            </a:r>
            <a:r>
              <a:rPr sz="1758" spc="5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Там</a:t>
            </a:r>
            <a:r>
              <a:rPr sz="1758" spc="5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були</a:t>
            </a:r>
            <a:r>
              <a:rPr sz="1758" spc="51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тільки</a:t>
            </a:r>
            <a:r>
              <a:rPr sz="1758" spc="518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реальні</a:t>
            </a:r>
            <a:r>
              <a:rPr sz="1758" spc="54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Батьки.</a:t>
            </a:r>
            <a:r>
              <a:rPr sz="1758" spc="53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</a:t>
            </a:r>
            <a:r>
              <a:rPr sz="1758" spc="51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батько</a:t>
            </a:r>
            <a:r>
              <a:rPr sz="1758" spc="52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загиблого</a:t>
            </a:r>
            <a:r>
              <a:rPr sz="1758" spc="532" dirty="0">
                <a:latin typeface="Times New Roman"/>
                <a:cs typeface="Times New Roman"/>
              </a:rPr>
              <a:t> </a:t>
            </a:r>
            <a:r>
              <a:rPr sz="1758" spc="-29" dirty="0">
                <a:latin typeface="Times New Roman"/>
                <a:cs typeface="Times New Roman"/>
              </a:rPr>
              <a:t>Устима </a:t>
            </a:r>
            <a:r>
              <a:rPr sz="1758" spc="-20" dirty="0">
                <a:latin typeface="Times New Roman"/>
                <a:cs typeface="Times New Roman"/>
              </a:rPr>
              <a:t>Голондюка,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який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своїми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руками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закрив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синові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мертві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очі….»</a:t>
            </a:r>
            <a:endParaRPr sz="1758" dirty="0">
              <a:latin typeface="Times New Roman"/>
              <a:cs typeface="Times New Roman"/>
            </a:endParaRPr>
          </a:p>
          <a:p>
            <a:pPr marR="5581" algn="r">
              <a:spcBef>
                <a:spcPts val="229"/>
              </a:spcBef>
              <a:tabLst>
                <a:tab pos="1032429" algn="l"/>
                <a:tab pos="1432999" algn="l"/>
                <a:tab pos="2745703" algn="l"/>
              </a:tabLst>
            </a:pPr>
            <a:r>
              <a:rPr sz="1758" b="1" i="1" spc="-10" dirty="0">
                <a:latin typeface="Times New Roman"/>
                <a:cs typeface="Times New Roman"/>
              </a:rPr>
              <a:t>[Матіос,</a:t>
            </a:r>
            <a:r>
              <a:rPr sz="1758" b="1" i="1" dirty="0">
                <a:latin typeface="Times New Roman"/>
                <a:cs typeface="Times New Roman"/>
              </a:rPr>
              <a:t>	</a:t>
            </a:r>
            <a:r>
              <a:rPr sz="1758" b="1" i="1" spc="-24" dirty="0">
                <a:latin typeface="Times New Roman"/>
                <a:cs typeface="Times New Roman"/>
              </a:rPr>
              <a:t>М.</a:t>
            </a:r>
            <a:r>
              <a:rPr sz="1758" b="1" i="1" dirty="0">
                <a:latin typeface="Times New Roman"/>
                <a:cs typeface="Times New Roman"/>
              </a:rPr>
              <a:t>	</a:t>
            </a:r>
            <a:r>
              <a:rPr sz="1758" b="1" i="1" spc="-10" dirty="0">
                <a:latin typeface="Times New Roman"/>
                <a:cs typeface="Times New Roman"/>
              </a:rPr>
              <a:t>Приватний</a:t>
            </a:r>
            <a:r>
              <a:rPr sz="1758" b="1" i="1" dirty="0">
                <a:latin typeface="Times New Roman"/>
                <a:cs typeface="Times New Roman"/>
              </a:rPr>
              <a:t>	</a:t>
            </a:r>
            <a:r>
              <a:rPr sz="1758" b="1" i="1" spc="-10" dirty="0">
                <a:latin typeface="Times New Roman"/>
                <a:cs typeface="Times New Roman"/>
              </a:rPr>
              <a:t>щоденник.</a:t>
            </a:r>
            <a:endParaRPr sz="1758" dirty="0">
              <a:latin typeface="Times New Roman"/>
              <a:cs typeface="Times New Roman"/>
            </a:endParaRPr>
          </a:p>
          <a:p>
            <a:pPr marR="4961" algn="r">
              <a:spcBef>
                <a:spcPts val="293"/>
              </a:spcBef>
            </a:pPr>
            <a:r>
              <a:rPr sz="1758" b="1" i="1" dirty="0">
                <a:latin typeface="Times New Roman"/>
                <a:cs typeface="Times New Roman"/>
              </a:rPr>
              <a:t>Майдан.</a:t>
            </a:r>
            <a:r>
              <a:rPr sz="1758" b="1" i="1" spc="327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Війна…</a:t>
            </a:r>
            <a:r>
              <a:rPr sz="1758" b="1" i="1" spc="33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[Текст]</a:t>
            </a:r>
            <a:r>
              <a:rPr sz="1758" b="1" i="1" spc="32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/</a:t>
            </a:r>
            <a:r>
              <a:rPr sz="1758" b="1" i="1" spc="31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М.</a:t>
            </a:r>
            <a:r>
              <a:rPr sz="1758" b="1" i="1" spc="34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Матіос.</a:t>
            </a:r>
            <a:r>
              <a:rPr sz="1758" b="1" i="1" spc="327" dirty="0">
                <a:latin typeface="Times New Roman"/>
                <a:cs typeface="Times New Roman"/>
              </a:rPr>
              <a:t> </a:t>
            </a:r>
            <a:r>
              <a:rPr sz="1758" b="1" i="1" spc="-49" dirty="0">
                <a:latin typeface="Times New Roman"/>
                <a:cs typeface="Times New Roman"/>
              </a:rPr>
              <a:t>–</a:t>
            </a:r>
            <a:endParaRPr sz="1758" dirty="0">
              <a:latin typeface="Times New Roman"/>
              <a:cs typeface="Times New Roman"/>
            </a:endParaRPr>
          </a:p>
          <a:p>
            <a:pPr marL="4438515" algn="just">
              <a:spcBef>
                <a:spcPts val="293"/>
              </a:spcBef>
            </a:pPr>
            <a:r>
              <a:rPr sz="1758" b="1" i="1" dirty="0">
                <a:latin typeface="Times New Roman"/>
                <a:cs typeface="Times New Roman"/>
              </a:rPr>
              <a:t>Львів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:</a:t>
            </a:r>
            <a:r>
              <a:rPr sz="1758" b="1" i="1" spc="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ЛА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«Піраміда»,</a:t>
            </a:r>
            <a:r>
              <a:rPr sz="1758" b="1" i="1" spc="-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2015. –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С. </a:t>
            </a:r>
            <a:r>
              <a:rPr sz="1758" b="1" i="1" spc="-20" dirty="0">
                <a:latin typeface="Times New Roman"/>
                <a:cs typeface="Times New Roman"/>
              </a:rPr>
              <a:t>144]</a:t>
            </a:r>
            <a:endParaRPr sz="1758" dirty="0">
              <a:latin typeface="Times New Roman"/>
              <a:cs typeface="Times New Roman"/>
            </a:endParaRPr>
          </a:p>
          <a:p>
            <a:pPr marL="12402" marR="133937" indent="459476" algn="just">
              <a:lnSpc>
                <a:spcPct val="113900"/>
              </a:lnSpc>
              <a:spcBef>
                <a:spcPts val="620"/>
              </a:spcBef>
            </a:pPr>
            <a:r>
              <a:rPr sz="1758" dirty="0">
                <a:latin typeface="Times New Roman"/>
                <a:cs typeface="Times New Roman"/>
              </a:rPr>
              <a:t>«…</a:t>
            </a:r>
            <a:r>
              <a:rPr sz="1758" spc="49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О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18</a:t>
            </a:r>
            <a:r>
              <a:rPr sz="1758" spc="50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год.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із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трибуни</a:t>
            </a:r>
            <a:r>
              <a:rPr sz="1758" spc="49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звучить</a:t>
            </a:r>
            <a:r>
              <a:rPr sz="1758" spc="50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страшна</a:t>
            </a:r>
            <a:r>
              <a:rPr sz="1758" spc="49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цифра</a:t>
            </a:r>
            <a:r>
              <a:rPr sz="1758" spc="51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5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49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результаті</a:t>
            </a:r>
            <a:r>
              <a:rPr sz="1758" spc="508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сьогоднішніх </a:t>
            </a:r>
            <a:r>
              <a:rPr sz="1758" dirty="0">
                <a:latin typeface="Times New Roman"/>
                <a:cs typeface="Times New Roman"/>
              </a:rPr>
              <a:t>зіткнень</a:t>
            </a:r>
            <a:r>
              <a:rPr sz="1758" spc="38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силовиків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із</a:t>
            </a:r>
            <a:r>
              <a:rPr sz="1758" spc="39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Майданом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убито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близько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ста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людей…»</a:t>
            </a:r>
            <a:endParaRPr sz="1758" dirty="0">
              <a:latin typeface="Times New Roman"/>
              <a:cs typeface="Times New Roman"/>
            </a:endParaRPr>
          </a:p>
          <a:p>
            <a:pPr marL="4438515" marR="150679" indent="446456" algn="just">
              <a:lnSpc>
                <a:spcPct val="113900"/>
              </a:lnSpc>
              <a:spcBef>
                <a:spcPts val="591"/>
              </a:spcBef>
            </a:pPr>
            <a:r>
              <a:rPr sz="1758" b="1" i="1" dirty="0">
                <a:latin typeface="Times New Roman"/>
                <a:cs typeface="Times New Roman"/>
              </a:rPr>
              <a:t>[Матіос,</a:t>
            </a:r>
            <a:r>
              <a:rPr sz="1758" b="1" i="1" spc="248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М.</a:t>
            </a:r>
            <a:r>
              <a:rPr sz="1758" b="1" i="1" spc="25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Приватний</a:t>
            </a:r>
            <a:r>
              <a:rPr sz="1758" b="1" i="1" spc="248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щоденник. </a:t>
            </a:r>
            <a:r>
              <a:rPr sz="1758" b="1" i="1" dirty="0">
                <a:latin typeface="Times New Roman"/>
                <a:cs typeface="Times New Roman"/>
              </a:rPr>
              <a:t>Майдан.</a:t>
            </a:r>
            <a:r>
              <a:rPr sz="1758" b="1" i="1" spc="14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Війна…</a:t>
            </a:r>
            <a:r>
              <a:rPr sz="1758" b="1" i="1" spc="13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[Текст]</a:t>
            </a:r>
            <a:r>
              <a:rPr sz="1758" b="1" i="1" spc="137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/</a:t>
            </a:r>
            <a:r>
              <a:rPr sz="1758" b="1" i="1" spc="137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М.</a:t>
            </a:r>
            <a:r>
              <a:rPr sz="1758" b="1" i="1" spc="142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Матіос.</a:t>
            </a:r>
            <a:r>
              <a:rPr sz="1758" b="1" i="1" spc="146" dirty="0">
                <a:latin typeface="Times New Roman"/>
                <a:cs typeface="Times New Roman"/>
              </a:rPr>
              <a:t> </a:t>
            </a:r>
            <a:r>
              <a:rPr sz="1758" b="1" i="1" spc="-49" dirty="0">
                <a:latin typeface="Times New Roman"/>
                <a:cs typeface="Times New Roman"/>
              </a:rPr>
              <a:t>– </a:t>
            </a:r>
            <a:r>
              <a:rPr sz="1758" b="1" i="1" dirty="0">
                <a:latin typeface="Times New Roman"/>
                <a:cs typeface="Times New Roman"/>
              </a:rPr>
              <a:t>Львів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:</a:t>
            </a:r>
            <a:r>
              <a:rPr sz="1758" b="1" i="1" spc="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ЛА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«Піраміда»,</a:t>
            </a:r>
            <a:r>
              <a:rPr sz="1758" b="1" i="1" spc="-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2015. –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С. </a:t>
            </a:r>
            <a:r>
              <a:rPr sz="1758" b="1" i="1" spc="-20" dirty="0">
                <a:latin typeface="Times New Roman"/>
                <a:cs typeface="Times New Roman"/>
              </a:rPr>
              <a:t>152]</a:t>
            </a:r>
            <a:endParaRPr sz="1758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597" y="513296"/>
            <a:ext cx="1751833" cy="8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3593" y="363238"/>
            <a:ext cx="3196844" cy="3610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55656" y="1565559"/>
            <a:ext cx="3786782" cy="5290457"/>
            <a:chOff x="551687" y="1603248"/>
            <a:chExt cx="3877945" cy="54178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311" y="3890772"/>
              <a:ext cx="3838194" cy="23263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551" y="1603248"/>
              <a:ext cx="3810000" cy="22981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687" y="6548632"/>
              <a:ext cx="3838194" cy="4724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927" y="4271772"/>
              <a:ext cx="3810000" cy="22875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93879" y="869168"/>
            <a:ext cx="8246342" cy="5580031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2402">
              <a:spcBef>
                <a:spcPts val="98"/>
              </a:spcBef>
            </a:pPr>
            <a:r>
              <a:rPr sz="1758" b="1" spc="-10" dirty="0">
                <a:latin typeface="Times New Roman"/>
                <a:cs typeface="Times New Roman"/>
              </a:rPr>
              <a:t>Герої</a:t>
            </a:r>
            <a:r>
              <a:rPr sz="1758" b="1" spc="-4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Небесної</a:t>
            </a:r>
            <a:r>
              <a:rPr sz="1758" b="1" spc="-4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сотні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ввійшли</a:t>
            </a:r>
            <a:r>
              <a:rPr sz="1758" b="1" spc="-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до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пантеону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борців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незалежність </a:t>
            </a:r>
            <a:r>
              <a:rPr sz="1758" b="1" spc="-10" dirty="0">
                <a:latin typeface="Times New Roman"/>
                <a:cs typeface="Times New Roman"/>
              </a:rPr>
              <a:t>України.</a:t>
            </a:r>
            <a:endParaRPr sz="175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3" dirty="0">
              <a:latin typeface="Times New Roman"/>
              <a:cs typeface="Times New Roman"/>
            </a:endParaRPr>
          </a:p>
          <a:p>
            <a:pPr marL="3489795" marR="6821" indent="446456" algn="just">
              <a:spcBef>
                <a:spcPts val="1411"/>
              </a:spcBef>
            </a:pP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21</a:t>
            </a:r>
            <a:r>
              <a:rPr sz="1758" b="1" spc="342" dirty="0">
                <a:solidFill>
                  <a:srgbClr val="1D1D1B"/>
                </a:solidFill>
                <a:latin typeface="Times New Roman"/>
                <a:cs typeface="Times New Roman"/>
              </a:rPr>
              <a:t>  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лютого</a:t>
            </a:r>
            <a:r>
              <a:rPr sz="1758" b="1" spc="352" dirty="0">
                <a:solidFill>
                  <a:srgbClr val="1D1D1B"/>
                </a:solidFill>
                <a:latin typeface="Times New Roman"/>
                <a:cs typeface="Times New Roman"/>
              </a:rPr>
              <a:t>  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об</a:t>
            </a:r>
            <a:r>
              <a:rPr sz="1758" b="1" spc="352" dirty="0">
                <a:solidFill>
                  <a:srgbClr val="1D1D1B"/>
                </a:solidFill>
                <a:latin typeface="Times New Roman"/>
                <a:cs typeface="Times New Roman"/>
              </a:rPr>
              <a:t>   </a:t>
            </a:r>
            <a:r>
              <a:rPr sz="1758" b="1" dirty="0">
                <a:latin typeface="Times New Roman"/>
                <a:cs typeface="Times New Roman"/>
              </a:rPr>
              <a:t>19.00</a:t>
            </a:r>
            <a:r>
              <a:rPr sz="1758" b="1" spc="347" dirty="0">
                <a:latin typeface="Times New Roman"/>
                <a:cs typeface="Times New Roman"/>
              </a:rPr>
              <a:t>  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на</a:t>
            </a:r>
            <a:r>
              <a:rPr sz="1758" b="1" spc="356" dirty="0">
                <a:solidFill>
                  <a:srgbClr val="1D1D1B"/>
                </a:solidFill>
                <a:latin typeface="Times New Roman"/>
                <a:cs typeface="Times New Roman"/>
              </a:rPr>
              <a:t>   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Майдані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Незалежності</a:t>
            </a:r>
            <a:r>
              <a:rPr sz="1758" b="1" spc="220" dirty="0">
                <a:solidFill>
                  <a:srgbClr val="1D1D1B"/>
                </a:solidFill>
                <a:latin typeface="Times New Roman"/>
                <a:cs typeface="Times New Roman"/>
              </a:rPr>
              <a:t> 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відбулося</a:t>
            </a:r>
            <a:r>
              <a:rPr sz="1758" b="1" spc="220" dirty="0">
                <a:solidFill>
                  <a:srgbClr val="1D1D1B"/>
                </a:solidFill>
                <a:latin typeface="Times New Roman"/>
                <a:cs typeface="Times New Roman"/>
              </a:rPr>
              <a:t> 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прощання</a:t>
            </a:r>
            <a:r>
              <a:rPr sz="1758" b="1" spc="220" dirty="0">
                <a:solidFill>
                  <a:srgbClr val="1D1D1B"/>
                </a:solidFill>
                <a:latin typeface="Times New Roman"/>
                <a:cs typeface="Times New Roman"/>
              </a:rPr>
              <a:t> 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з</a:t>
            </a:r>
            <a:r>
              <a:rPr sz="1758" b="1" spc="220" dirty="0">
                <a:solidFill>
                  <a:srgbClr val="1D1D1B"/>
                </a:solidFill>
                <a:latin typeface="Times New Roman"/>
                <a:cs typeface="Times New Roman"/>
              </a:rPr>
              <a:t>  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тими,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кого</a:t>
            </a:r>
            <a:r>
              <a:rPr sz="1758" b="1" spc="156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в</a:t>
            </a:r>
            <a:r>
              <a:rPr sz="1758" b="1" spc="171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жалобних</a:t>
            </a:r>
            <a:r>
              <a:rPr sz="1758" b="1" spc="171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промовах</a:t>
            </a:r>
            <a:r>
              <a:rPr sz="1758" b="1" spc="171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назвали</a:t>
            </a:r>
            <a:r>
              <a:rPr sz="1758" b="1" spc="171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Небесною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сотнею.</a:t>
            </a:r>
            <a:r>
              <a:rPr sz="1758" b="1" spc="552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Символом</a:t>
            </a:r>
            <a:r>
              <a:rPr sz="1758" spc="566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прощання</a:t>
            </a:r>
            <a:r>
              <a:rPr sz="1758" spc="566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з</a:t>
            </a:r>
            <a:r>
              <a:rPr sz="1758" spc="561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героями</a:t>
            </a:r>
            <a:r>
              <a:rPr sz="1758" spc="566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spc="-10" dirty="0">
                <a:solidFill>
                  <a:srgbClr val="1D1D1B"/>
                </a:solidFill>
                <a:latin typeface="Times New Roman"/>
                <a:cs typeface="Times New Roman"/>
              </a:rPr>
              <a:t>стала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народна</a:t>
            </a:r>
            <a:r>
              <a:rPr sz="1758" spc="-49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пісня</a:t>
            </a:r>
            <a:r>
              <a:rPr sz="1758" spc="-49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«Пливе</a:t>
            </a:r>
            <a:r>
              <a:rPr sz="1758" spc="-24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spc="-10" dirty="0">
                <a:solidFill>
                  <a:srgbClr val="1D1D1B"/>
                </a:solidFill>
                <a:latin typeface="Times New Roman"/>
                <a:cs typeface="Times New Roman"/>
              </a:rPr>
              <a:t>кача</a:t>
            </a:r>
            <a:r>
              <a:rPr sz="1758" spc="-49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dirty="0">
                <a:solidFill>
                  <a:srgbClr val="1D1D1B"/>
                </a:solidFill>
                <a:latin typeface="Times New Roman"/>
                <a:cs typeface="Times New Roman"/>
              </a:rPr>
              <a:t>по</a:t>
            </a:r>
            <a:r>
              <a:rPr sz="1758" spc="-34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spc="-10" dirty="0">
                <a:solidFill>
                  <a:srgbClr val="1D1D1B"/>
                </a:solidFill>
                <a:latin typeface="Times New Roman"/>
                <a:cs typeface="Times New Roman"/>
              </a:rPr>
              <a:t>Тисині».</a:t>
            </a:r>
            <a:endParaRPr sz="1758" dirty="0">
              <a:latin typeface="Times New Roman"/>
              <a:cs typeface="Times New Roman"/>
            </a:endParaRPr>
          </a:p>
          <a:p>
            <a:pPr marL="3489795" marR="4961" indent="446456" algn="just"/>
            <a:r>
              <a:rPr sz="1758" b="1" dirty="0">
                <a:latin typeface="Times New Roman"/>
                <a:cs typeface="Times New Roman"/>
              </a:rPr>
              <a:t>Сумний</a:t>
            </a:r>
            <a:r>
              <a:rPr sz="1758" b="1" spc="27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список</a:t>
            </a:r>
            <a:r>
              <a:rPr sz="1758" b="1" spc="27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Небесної</a:t>
            </a:r>
            <a:r>
              <a:rPr sz="1758" b="1" spc="27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Сотні</a:t>
            </a:r>
            <a:r>
              <a:rPr sz="1758" b="1" spc="283" dirty="0">
                <a:latin typeface="Times New Roman"/>
                <a:cs typeface="Times New Roman"/>
              </a:rPr>
              <a:t>  </a:t>
            </a:r>
            <a:r>
              <a:rPr sz="1758" b="1" spc="-10" dirty="0">
                <a:latin typeface="Times New Roman"/>
                <a:cs typeface="Times New Roman"/>
              </a:rPr>
              <a:t>почав </a:t>
            </a:r>
            <a:r>
              <a:rPr sz="1758" b="1" dirty="0">
                <a:latin typeface="Times New Roman"/>
                <a:cs typeface="Times New Roman"/>
              </a:rPr>
              <a:t>складатися</a:t>
            </a:r>
            <a:r>
              <a:rPr sz="1758" b="1" spc="27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22</a:t>
            </a:r>
            <a:r>
              <a:rPr sz="1758" b="1" spc="293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січня</a:t>
            </a:r>
            <a:r>
              <a:rPr sz="1758" b="1" spc="28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2014</a:t>
            </a:r>
            <a:r>
              <a:rPr sz="1758" b="1" spc="288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року</a:t>
            </a:r>
            <a:r>
              <a:rPr sz="1758" dirty="0">
                <a:latin typeface="Times New Roman"/>
                <a:cs typeface="Times New Roman"/>
              </a:rPr>
              <a:t>,</a:t>
            </a:r>
            <a:r>
              <a:rPr sz="1758" spc="293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коли</a:t>
            </a:r>
            <a:r>
              <a:rPr sz="1758" spc="288" dirty="0">
                <a:latin typeface="Times New Roman"/>
                <a:cs typeface="Times New Roman"/>
              </a:rPr>
              <a:t>  </a:t>
            </a:r>
            <a:r>
              <a:rPr sz="1758" spc="-24" dirty="0">
                <a:latin typeface="Times New Roman"/>
                <a:cs typeface="Times New Roman"/>
              </a:rPr>
              <a:t>від </a:t>
            </a:r>
            <a:r>
              <a:rPr sz="1758" dirty="0">
                <a:latin typeface="Times New Roman"/>
                <a:cs typeface="Times New Roman"/>
              </a:rPr>
              <a:t>вогнепальних</a:t>
            </a:r>
            <a:r>
              <a:rPr sz="1758" spc="15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поранень</a:t>
            </a:r>
            <a:r>
              <a:rPr sz="1758" spc="15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під</a:t>
            </a:r>
            <a:r>
              <a:rPr sz="1758" spc="15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час</a:t>
            </a:r>
            <a:r>
              <a:rPr sz="1758" spc="15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сутичок</a:t>
            </a:r>
            <a:r>
              <a:rPr sz="1758" spc="14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171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центрі </a:t>
            </a:r>
            <a:r>
              <a:rPr sz="1758" dirty="0">
                <a:latin typeface="Times New Roman"/>
                <a:cs typeface="Times New Roman"/>
              </a:rPr>
              <a:t>столиці</a:t>
            </a:r>
            <a:r>
              <a:rPr sz="1758" spc="55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загинули</a:t>
            </a:r>
            <a:r>
              <a:rPr sz="1758" spc="56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активісти</a:t>
            </a:r>
            <a:r>
              <a:rPr sz="1758" spc="55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Майдану</a:t>
            </a:r>
            <a:r>
              <a:rPr sz="1758" spc="591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вірменин </a:t>
            </a:r>
            <a:r>
              <a:rPr sz="1758" dirty="0">
                <a:latin typeface="Times New Roman"/>
                <a:cs typeface="Times New Roman"/>
              </a:rPr>
              <a:t>Сергій</a:t>
            </a:r>
            <a:r>
              <a:rPr sz="1758" spc="6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Нігоян</a:t>
            </a:r>
            <a:r>
              <a:rPr sz="1758" spc="6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та</a:t>
            </a:r>
            <a:r>
              <a:rPr sz="1758" spc="9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білорус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Михайло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Жизневський. </a:t>
            </a:r>
            <a:r>
              <a:rPr sz="1758" dirty="0">
                <a:latin typeface="Times New Roman"/>
                <a:cs typeface="Times New Roman"/>
              </a:rPr>
              <a:t>Того</a:t>
            </a:r>
            <a:r>
              <a:rPr sz="1758" spc="9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ж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дня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10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лісі</a:t>
            </a:r>
            <a:r>
              <a:rPr sz="1758" spc="13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під</a:t>
            </a:r>
            <a:r>
              <a:rPr sz="1758" spc="1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Києвом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було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знайдено</a:t>
            </a:r>
            <a:r>
              <a:rPr sz="1758" spc="107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тіло </a:t>
            </a:r>
            <a:r>
              <a:rPr sz="1758" dirty="0">
                <a:latin typeface="Times New Roman"/>
                <a:cs typeface="Times New Roman"/>
              </a:rPr>
              <a:t>львів'янина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Юрія</a:t>
            </a:r>
            <a:r>
              <a:rPr sz="1758" spc="6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Вербицького</a:t>
            </a:r>
            <a:r>
              <a:rPr sz="1758" spc="6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зі</a:t>
            </a:r>
            <a:r>
              <a:rPr sz="1758" spc="6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слідами</a:t>
            </a:r>
            <a:r>
              <a:rPr sz="1758" spc="5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тортур. </a:t>
            </a:r>
            <a:r>
              <a:rPr sz="1758" dirty="0">
                <a:latin typeface="Times New Roman"/>
                <a:cs typeface="Times New Roman"/>
              </a:rPr>
              <a:t>До</a:t>
            </a:r>
            <a:r>
              <a:rPr sz="1758" spc="93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18</a:t>
            </a:r>
            <a:r>
              <a:rPr sz="1758" spc="98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лютого</a:t>
            </a:r>
            <a:r>
              <a:rPr sz="1758" spc="93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2014</a:t>
            </a:r>
            <a:r>
              <a:rPr sz="1758" spc="98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року</a:t>
            </a:r>
            <a:r>
              <a:rPr sz="1758" spc="93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вже</a:t>
            </a:r>
            <a:r>
              <a:rPr sz="1758" spc="98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налічувалося</a:t>
            </a:r>
            <a:r>
              <a:rPr sz="1758" spc="103" dirty="0">
                <a:latin typeface="Times New Roman"/>
                <a:cs typeface="Times New Roman"/>
              </a:rPr>
              <a:t>  </a:t>
            </a:r>
            <a:r>
              <a:rPr sz="1758" spc="-49" dirty="0">
                <a:latin typeface="Times New Roman"/>
                <a:cs typeface="Times New Roman"/>
              </a:rPr>
              <a:t>9 </a:t>
            </a:r>
            <a:r>
              <a:rPr sz="1758" dirty="0">
                <a:latin typeface="Times New Roman"/>
                <a:cs typeface="Times New Roman"/>
              </a:rPr>
              <a:t>загиблих.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період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із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18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до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загинуло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та </a:t>
            </a:r>
            <a:r>
              <a:rPr sz="1758" dirty="0">
                <a:latin typeface="Times New Roman"/>
                <a:cs typeface="Times New Roman"/>
              </a:rPr>
              <a:t>отримало</a:t>
            </a:r>
            <a:r>
              <a:rPr sz="1758" spc="448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травми</a:t>
            </a:r>
            <a:r>
              <a:rPr sz="1758" spc="464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та</a:t>
            </a:r>
            <a:r>
              <a:rPr sz="1758" spc="464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смертельні</a:t>
            </a:r>
            <a:r>
              <a:rPr sz="1758" spc="464" dirty="0">
                <a:latin typeface="Times New Roman"/>
                <a:cs typeface="Times New Roman"/>
              </a:rPr>
              <a:t>  </a:t>
            </a:r>
            <a:r>
              <a:rPr sz="1758" spc="-10" dirty="0">
                <a:latin typeface="Times New Roman"/>
                <a:cs typeface="Times New Roman"/>
              </a:rPr>
              <a:t>поранення </a:t>
            </a:r>
            <a:r>
              <a:rPr sz="1758" dirty="0">
                <a:latin typeface="Times New Roman"/>
                <a:cs typeface="Times New Roman"/>
              </a:rPr>
              <a:t>найбільше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протестувальників</a:t>
            </a:r>
            <a:r>
              <a:rPr sz="1758" spc="2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2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80</a:t>
            </a:r>
            <a:r>
              <a:rPr sz="1758" spc="2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осіб:</a:t>
            </a:r>
            <a:r>
              <a:rPr sz="1758" spc="24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</a:t>
            </a:r>
            <a:r>
              <a:rPr sz="1758" spc="2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18</a:t>
            </a:r>
            <a:endParaRPr sz="1758" dirty="0">
              <a:latin typeface="Times New Roman"/>
              <a:cs typeface="Times New Roman"/>
            </a:endParaRPr>
          </a:p>
          <a:p>
            <a:pPr marL="3489795" algn="just">
              <a:spcBef>
                <a:spcPts val="5"/>
              </a:spcBef>
            </a:pPr>
            <a:r>
              <a:rPr sz="1758" dirty="0">
                <a:latin typeface="Times New Roman"/>
                <a:cs typeface="Times New Roman"/>
              </a:rPr>
              <a:t>лютого,</a:t>
            </a:r>
            <a:r>
              <a:rPr sz="1758" spc="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12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19</a:t>
            </a:r>
            <a:r>
              <a:rPr sz="1758" spc="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лютого,</a:t>
            </a:r>
            <a:r>
              <a:rPr sz="1758" spc="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48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</a:t>
            </a:r>
            <a:r>
              <a:rPr sz="1758" spc="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лютого.</a:t>
            </a:r>
            <a:r>
              <a:rPr sz="1758" spc="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Після</a:t>
            </a:r>
            <a:r>
              <a:rPr sz="1758" spc="44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20</a:t>
            </a:r>
            <a:endParaRPr sz="1758" dirty="0">
              <a:latin typeface="Times New Roman"/>
              <a:cs typeface="Times New Roman"/>
            </a:endParaRPr>
          </a:p>
          <a:p>
            <a:pPr marL="3489795" algn="just"/>
            <a:r>
              <a:rPr sz="1758" dirty="0">
                <a:latin typeface="Times New Roman"/>
                <a:cs typeface="Times New Roman"/>
              </a:rPr>
              <a:t>лютого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ще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20.</a:t>
            </a:r>
            <a:endParaRPr sz="1758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768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309" y="3739780"/>
            <a:ext cx="1866633" cy="26871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8823" y="508997"/>
            <a:ext cx="9274628" cy="3486886"/>
          </a:xfrm>
          <a:prstGeom prst="rect">
            <a:avLst/>
          </a:prstGeom>
        </p:spPr>
        <p:txBody>
          <a:bodyPr vert="horz" wrap="square" lIns="0" tIns="11781" rIns="0" bIns="0" rtlCol="0">
            <a:spAutoFit/>
          </a:bodyPr>
          <a:lstStyle/>
          <a:p>
            <a:pPr marL="129596" marR="4961" indent="446456" algn="just">
              <a:spcBef>
                <a:spcPts val="93"/>
              </a:spcBef>
            </a:pPr>
            <a:r>
              <a:rPr sz="1855" b="1" dirty="0">
                <a:latin typeface="Times New Roman"/>
                <a:cs typeface="Times New Roman"/>
              </a:rPr>
              <a:t>У</a:t>
            </a:r>
            <a:r>
              <a:rPr sz="1855" b="1" spc="5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Революції</a:t>
            </a:r>
            <a:r>
              <a:rPr sz="1855" b="1" spc="5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Гідності</a:t>
            </a:r>
            <a:r>
              <a:rPr sz="1855" b="1" spc="63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брали</a:t>
            </a:r>
            <a:r>
              <a:rPr sz="1855" b="1" spc="5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участь</a:t>
            </a:r>
            <a:r>
              <a:rPr sz="1855" b="1" spc="63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мільйони,</a:t>
            </a:r>
            <a:r>
              <a:rPr sz="1855" b="1" spc="68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ті</a:t>
            </a:r>
            <a:r>
              <a:rPr sz="1855" b="1" spc="5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події</a:t>
            </a:r>
            <a:r>
              <a:rPr sz="1855" b="1" spc="5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бачили</a:t>
            </a:r>
            <a:r>
              <a:rPr sz="1855" b="1" spc="63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всі</a:t>
            </a:r>
            <a:r>
              <a:rPr sz="1855" dirty="0">
                <a:latin typeface="Times New Roman"/>
                <a:cs typeface="Times New Roman"/>
              </a:rPr>
              <a:t>,</a:t>
            </a:r>
            <a:r>
              <a:rPr sz="1855" spc="59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але</a:t>
            </a:r>
            <a:r>
              <a:rPr sz="1855" spc="63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кожен</a:t>
            </a:r>
            <a:r>
              <a:rPr sz="1855" spc="59" dirty="0">
                <a:latin typeface="Times New Roman"/>
                <a:cs typeface="Times New Roman"/>
              </a:rPr>
              <a:t> </a:t>
            </a:r>
            <a:r>
              <a:rPr sz="1855" spc="-49" dirty="0">
                <a:latin typeface="Times New Roman"/>
                <a:cs typeface="Times New Roman"/>
              </a:rPr>
              <a:t>– </a:t>
            </a:r>
            <a:r>
              <a:rPr sz="1855" dirty="0">
                <a:latin typeface="Times New Roman"/>
                <a:cs typeface="Times New Roman"/>
              </a:rPr>
              <a:t>окремо</a:t>
            </a:r>
            <a:r>
              <a:rPr sz="1855" spc="16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і</a:t>
            </a:r>
            <a:r>
              <a:rPr sz="1855" spc="161" dirty="0">
                <a:latin typeface="Times New Roman"/>
                <a:cs typeface="Times New Roman"/>
              </a:rPr>
              <a:t> </a:t>
            </a:r>
            <a:r>
              <a:rPr sz="1855" spc="-20" dirty="0">
                <a:latin typeface="Times New Roman"/>
                <a:cs typeface="Times New Roman"/>
              </a:rPr>
              <a:t>по-</a:t>
            </a:r>
            <a:r>
              <a:rPr sz="1855" dirty="0">
                <a:latin typeface="Times New Roman"/>
                <a:cs typeface="Times New Roman"/>
              </a:rPr>
              <a:t>своєму,</a:t>
            </a:r>
            <a:r>
              <a:rPr sz="1855" spc="16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адже</a:t>
            </a:r>
            <a:r>
              <a:rPr sz="1855" spc="16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неможливо</a:t>
            </a:r>
            <a:r>
              <a:rPr sz="1855" spc="16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одній</a:t>
            </a:r>
            <a:r>
              <a:rPr sz="1855" spc="17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людині</a:t>
            </a:r>
            <a:r>
              <a:rPr sz="1855" spc="16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одночасно</a:t>
            </a:r>
            <a:r>
              <a:rPr sz="1855" spc="16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перебувати</a:t>
            </a:r>
            <a:r>
              <a:rPr sz="1855" spc="16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скрізь,</a:t>
            </a:r>
            <a:r>
              <a:rPr sz="1855" spc="166" dirty="0">
                <a:latin typeface="Times New Roman"/>
                <a:cs typeface="Times New Roman"/>
              </a:rPr>
              <a:t> </a:t>
            </a:r>
            <a:r>
              <a:rPr sz="1855" spc="-24" dirty="0">
                <a:latin typeface="Times New Roman"/>
                <a:cs typeface="Times New Roman"/>
              </a:rPr>
              <a:t>де </a:t>
            </a:r>
            <a:r>
              <a:rPr sz="1855" dirty="0">
                <a:latin typeface="Times New Roman"/>
                <a:cs typeface="Times New Roman"/>
              </a:rPr>
              <a:t>відбувалися</a:t>
            </a:r>
            <a:r>
              <a:rPr sz="1855" spc="190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головні</a:t>
            </a:r>
            <a:r>
              <a:rPr sz="1855" spc="190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події</a:t>
            </a:r>
            <a:r>
              <a:rPr sz="1855" spc="195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Революції</a:t>
            </a:r>
            <a:r>
              <a:rPr sz="1855" spc="199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–</a:t>
            </a:r>
            <a:r>
              <a:rPr sz="1855" spc="18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на</a:t>
            </a:r>
            <a:r>
              <a:rPr sz="1855" spc="17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Майдані,</a:t>
            </a:r>
            <a:r>
              <a:rPr sz="1855" spc="18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на</a:t>
            </a:r>
            <a:r>
              <a:rPr sz="1855" spc="18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Банковій,</a:t>
            </a:r>
            <a:r>
              <a:rPr sz="1855" spc="190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на</a:t>
            </a:r>
            <a:r>
              <a:rPr sz="1855" spc="181" dirty="0">
                <a:latin typeface="Times New Roman"/>
                <a:cs typeface="Times New Roman"/>
              </a:rPr>
              <a:t> </a:t>
            </a:r>
            <a:r>
              <a:rPr sz="1855" spc="-10" dirty="0">
                <a:latin typeface="Times New Roman"/>
                <a:cs typeface="Times New Roman"/>
              </a:rPr>
              <a:t>Грушевського,</a:t>
            </a:r>
            <a:r>
              <a:rPr sz="1855" spc="195" dirty="0">
                <a:latin typeface="Times New Roman"/>
                <a:cs typeface="Times New Roman"/>
              </a:rPr>
              <a:t> </a:t>
            </a:r>
            <a:r>
              <a:rPr sz="1855" spc="-49" dirty="0">
                <a:latin typeface="Times New Roman"/>
                <a:cs typeface="Times New Roman"/>
              </a:rPr>
              <a:t>у </a:t>
            </a:r>
            <a:r>
              <a:rPr sz="1855" spc="-20" dirty="0">
                <a:latin typeface="Times New Roman"/>
                <a:cs typeface="Times New Roman"/>
              </a:rPr>
              <a:t>Маріїнському</a:t>
            </a:r>
            <a:r>
              <a:rPr sz="1855" spc="-29" dirty="0">
                <a:latin typeface="Times New Roman"/>
                <a:cs typeface="Times New Roman"/>
              </a:rPr>
              <a:t> </a:t>
            </a:r>
            <a:r>
              <a:rPr sz="1855" spc="-10" dirty="0">
                <a:latin typeface="Times New Roman"/>
                <a:cs typeface="Times New Roman"/>
              </a:rPr>
              <a:t>парку...</a:t>
            </a:r>
            <a:endParaRPr sz="1855" dirty="0">
              <a:latin typeface="Times New Roman"/>
              <a:cs typeface="Times New Roman"/>
            </a:endParaRPr>
          </a:p>
          <a:p>
            <a:pPr marL="129596" marR="6201" indent="446456" algn="just">
              <a:spcBef>
                <a:spcPts val="5"/>
              </a:spcBef>
            </a:pPr>
            <a:r>
              <a:rPr sz="1855" dirty="0">
                <a:latin typeface="Times New Roman"/>
                <a:cs typeface="Times New Roman"/>
              </a:rPr>
              <a:t>Що</a:t>
            </a:r>
            <a:r>
              <a:rPr sz="1855" spc="137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відбувалося</a:t>
            </a:r>
            <a:r>
              <a:rPr sz="1855" spc="15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за</a:t>
            </a:r>
            <a:r>
              <a:rPr sz="1855" spc="1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лаштунками</a:t>
            </a:r>
            <a:r>
              <a:rPr sz="1855" spc="1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Майдану?</a:t>
            </a:r>
            <a:r>
              <a:rPr sz="1855" spc="1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Хто</a:t>
            </a:r>
            <a:r>
              <a:rPr sz="1855" spc="1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платив</a:t>
            </a:r>
            <a:r>
              <a:rPr sz="1855" spc="14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за</a:t>
            </a:r>
            <a:r>
              <a:rPr sz="1855" spc="1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революцію?</a:t>
            </a:r>
            <a:r>
              <a:rPr sz="1855" spc="15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Як</a:t>
            </a:r>
            <a:r>
              <a:rPr sz="1855" spc="142" dirty="0">
                <a:latin typeface="Times New Roman"/>
                <a:cs typeface="Times New Roman"/>
              </a:rPr>
              <a:t> </a:t>
            </a:r>
            <a:r>
              <a:rPr sz="1855" spc="-10" dirty="0">
                <a:latin typeface="Times New Roman"/>
                <a:cs typeface="Times New Roman"/>
              </a:rPr>
              <a:t>ділили </a:t>
            </a:r>
            <a:r>
              <a:rPr sz="1855" dirty="0">
                <a:latin typeface="Times New Roman"/>
                <a:cs typeface="Times New Roman"/>
              </a:rPr>
              <a:t>владу</a:t>
            </a:r>
            <a:r>
              <a:rPr sz="1855" spc="33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переможці?</a:t>
            </a:r>
            <a:r>
              <a:rPr sz="1855" spc="3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Хто</a:t>
            </a:r>
            <a:r>
              <a:rPr sz="1855" spc="327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і</a:t>
            </a:r>
            <a:r>
              <a:rPr sz="1855" spc="33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чому</a:t>
            </a:r>
            <a:r>
              <a:rPr sz="1855" spc="33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здав</a:t>
            </a:r>
            <a:r>
              <a:rPr sz="1855" spc="3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Крим</a:t>
            </a:r>
            <a:r>
              <a:rPr sz="1855" spc="327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і</a:t>
            </a:r>
            <a:r>
              <a:rPr sz="1855" spc="33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Донецьк?</a:t>
            </a:r>
            <a:r>
              <a:rPr sz="1855" spc="33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Яким</a:t>
            </a:r>
            <a:r>
              <a:rPr sz="1855" spc="342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дивом</a:t>
            </a:r>
            <a:r>
              <a:rPr sz="1855" spc="327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встояли</a:t>
            </a:r>
            <a:r>
              <a:rPr sz="1855" spc="337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Одеса</a:t>
            </a:r>
            <a:r>
              <a:rPr sz="1855" spc="327" dirty="0">
                <a:latin typeface="Times New Roman"/>
                <a:cs typeface="Times New Roman"/>
              </a:rPr>
              <a:t> </a:t>
            </a:r>
            <a:r>
              <a:rPr sz="1855" spc="-49" dirty="0">
                <a:latin typeface="Times New Roman"/>
                <a:cs typeface="Times New Roman"/>
              </a:rPr>
              <a:t>і </a:t>
            </a:r>
            <a:r>
              <a:rPr sz="1855" spc="-10" dirty="0">
                <a:latin typeface="Times New Roman"/>
                <a:cs typeface="Times New Roman"/>
              </a:rPr>
              <a:t>Харків?</a:t>
            </a:r>
            <a:endParaRPr sz="1855" dirty="0">
              <a:latin typeface="Times New Roman"/>
              <a:cs typeface="Times New Roman"/>
            </a:endParaRPr>
          </a:p>
          <a:p>
            <a:pPr marL="576052" algn="just">
              <a:lnSpc>
                <a:spcPts val="2182"/>
              </a:lnSpc>
            </a:pPr>
            <a:r>
              <a:rPr sz="1855" b="1" dirty="0">
                <a:latin typeface="Times New Roman"/>
                <a:cs typeface="Times New Roman"/>
              </a:rPr>
              <a:t>Щоб</a:t>
            </a:r>
            <a:r>
              <a:rPr sz="1855" b="1" spc="-39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дізнатися</a:t>
            </a:r>
            <a:r>
              <a:rPr sz="1855" b="1" spc="-15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відповіді</a:t>
            </a:r>
            <a:r>
              <a:rPr sz="1855" b="1" spc="-20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на</a:t>
            </a:r>
            <a:r>
              <a:rPr sz="1855" b="1" spc="-3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ці</a:t>
            </a:r>
            <a:r>
              <a:rPr sz="1855" b="1" spc="-3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та</a:t>
            </a:r>
            <a:r>
              <a:rPr sz="1855" b="1" spc="-3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інші</a:t>
            </a:r>
            <a:r>
              <a:rPr sz="1855" b="1" spc="-2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питання</a:t>
            </a:r>
            <a:r>
              <a:rPr sz="1855" b="1" spc="-10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читайте</a:t>
            </a:r>
            <a:r>
              <a:rPr sz="1855" b="1" spc="-20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видання:</a:t>
            </a:r>
            <a:endParaRPr sz="1855" dirty="0">
              <a:latin typeface="Times New Roman"/>
              <a:cs typeface="Times New Roman"/>
            </a:endParaRPr>
          </a:p>
          <a:p>
            <a:pPr>
              <a:spcBef>
                <a:spcPts val="44"/>
              </a:spcBef>
            </a:pPr>
            <a:endParaRPr sz="2002" dirty="0">
              <a:latin typeface="Times New Roman"/>
              <a:cs typeface="Times New Roman"/>
            </a:endParaRPr>
          </a:p>
          <a:p>
            <a:pPr marL="12402" marR="124016" indent="446456" algn="just"/>
            <a:r>
              <a:rPr sz="1855" b="1" dirty="0">
                <a:latin typeface="Times New Roman"/>
                <a:cs typeface="Times New Roman"/>
              </a:rPr>
              <a:t>Капранов,</a:t>
            </a:r>
            <a:r>
              <a:rPr sz="1855" b="1" spc="2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В.</a:t>
            </a:r>
            <a:r>
              <a:rPr sz="1855" b="1" spc="2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В.</a:t>
            </a:r>
            <a:r>
              <a:rPr sz="1855" b="1" spc="2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(Брати</a:t>
            </a:r>
            <a:r>
              <a:rPr sz="1855" b="1" spc="2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Капранови).</a:t>
            </a:r>
            <a:r>
              <a:rPr sz="1855" b="1" spc="2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Майдан.</a:t>
            </a:r>
            <a:r>
              <a:rPr sz="1855" b="1" spc="2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Таємні</a:t>
            </a:r>
            <a:r>
              <a:rPr sz="1855" b="1" spc="4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файли</a:t>
            </a:r>
            <a:r>
              <a:rPr sz="1855" b="1" spc="2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/</a:t>
            </a:r>
            <a:r>
              <a:rPr sz="1855" b="1" spc="2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В.</a:t>
            </a:r>
            <a:r>
              <a:rPr sz="1855" b="1" spc="2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В.</a:t>
            </a:r>
            <a:r>
              <a:rPr sz="1855" b="1" spc="20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Капранов, </a:t>
            </a:r>
            <a:r>
              <a:rPr sz="1855" b="1" dirty="0">
                <a:latin typeface="Times New Roman"/>
                <a:cs typeface="Times New Roman"/>
              </a:rPr>
              <a:t>Д.</a:t>
            </a:r>
            <a:r>
              <a:rPr sz="1855" b="1" spc="-2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В.</a:t>
            </a:r>
            <a:r>
              <a:rPr sz="1855" b="1" spc="-34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Капранов.</a:t>
            </a:r>
            <a:r>
              <a:rPr sz="1855" b="1" spc="-15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–</a:t>
            </a:r>
            <a:r>
              <a:rPr sz="1855" b="1" spc="-2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Київ</a:t>
            </a:r>
            <a:r>
              <a:rPr sz="1855" b="1" spc="-3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:</a:t>
            </a:r>
            <a:r>
              <a:rPr sz="1855" b="1" spc="-20" dirty="0">
                <a:latin typeface="Times New Roman"/>
                <a:cs typeface="Times New Roman"/>
              </a:rPr>
              <a:t> Нора-</a:t>
            </a:r>
            <a:r>
              <a:rPr sz="1855" b="1" dirty="0">
                <a:latin typeface="Times New Roman"/>
                <a:cs typeface="Times New Roman"/>
              </a:rPr>
              <a:t>Друк,</a:t>
            </a:r>
            <a:r>
              <a:rPr sz="1855" b="1" spc="-10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2017.</a:t>
            </a:r>
            <a:r>
              <a:rPr sz="1855" b="1" spc="-3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–</a:t>
            </a:r>
            <a:r>
              <a:rPr sz="1855" b="1" spc="-68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320</a:t>
            </a:r>
            <a:r>
              <a:rPr sz="1855" b="1" spc="-29" dirty="0">
                <a:latin typeface="Times New Roman"/>
                <a:cs typeface="Times New Roman"/>
              </a:rPr>
              <a:t> </a:t>
            </a:r>
            <a:r>
              <a:rPr sz="1855" b="1" spc="-24" dirty="0">
                <a:latin typeface="Times New Roman"/>
                <a:cs typeface="Times New Roman"/>
              </a:rPr>
              <a:t>с.</a:t>
            </a:r>
            <a:endParaRPr sz="1855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51" dirty="0"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5212" y="4067689"/>
            <a:ext cx="8882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2398" marR="122775" indent="446456" algn="just">
              <a:lnSpc>
                <a:spcPct val="99700"/>
              </a:lnSpc>
              <a:spcBef>
                <a:spcPts val="1201"/>
              </a:spcBef>
            </a:pPr>
            <a:r>
              <a:rPr lang="ru-RU" i="1" dirty="0" err="1">
                <a:latin typeface="Times New Roman"/>
                <a:cs typeface="Times New Roman"/>
              </a:rPr>
              <a:t>Автори</a:t>
            </a:r>
            <a:r>
              <a:rPr lang="ru-RU" i="1" spc="327" dirty="0">
                <a:latin typeface="Times New Roman"/>
                <a:cs typeface="Times New Roman"/>
              </a:rPr>
              <a:t>   </a:t>
            </a:r>
            <a:r>
              <a:rPr lang="ru-RU" i="1" dirty="0" err="1">
                <a:latin typeface="Times New Roman"/>
                <a:cs typeface="Times New Roman"/>
              </a:rPr>
              <a:t>спробували</a:t>
            </a:r>
            <a:r>
              <a:rPr lang="ru-RU" i="1" spc="332" dirty="0">
                <a:latin typeface="Times New Roman"/>
                <a:cs typeface="Times New Roman"/>
              </a:rPr>
              <a:t>   </a:t>
            </a:r>
            <a:r>
              <a:rPr lang="ru-RU" i="1" dirty="0" err="1">
                <a:latin typeface="Times New Roman"/>
                <a:cs typeface="Times New Roman"/>
              </a:rPr>
              <a:t>отримати</a:t>
            </a:r>
            <a:r>
              <a:rPr lang="ru-RU" i="1" spc="332" dirty="0">
                <a:latin typeface="Times New Roman"/>
                <a:cs typeface="Times New Roman"/>
              </a:rPr>
              <a:t>   </a:t>
            </a:r>
            <a:r>
              <a:rPr lang="ru-RU" i="1" dirty="0" err="1">
                <a:latin typeface="Times New Roman"/>
                <a:cs typeface="Times New Roman"/>
              </a:rPr>
              <a:t>збалансовану</a:t>
            </a:r>
            <a:r>
              <a:rPr lang="ru-RU" i="1" spc="327" dirty="0">
                <a:latin typeface="Times New Roman"/>
                <a:cs typeface="Times New Roman"/>
              </a:rPr>
              <a:t>   </a:t>
            </a:r>
            <a:r>
              <a:rPr lang="ru-RU" i="1" spc="-10" dirty="0">
                <a:latin typeface="Times New Roman"/>
                <a:cs typeface="Times New Roman"/>
              </a:rPr>
              <a:t>картину </a:t>
            </a:r>
            <a:r>
              <a:rPr lang="ru-RU" i="1" dirty="0" err="1">
                <a:latin typeface="Times New Roman"/>
                <a:cs typeface="Times New Roman"/>
              </a:rPr>
              <a:t>Української</a:t>
            </a:r>
            <a:r>
              <a:rPr lang="ru-RU" i="1" spc="146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Революції</a:t>
            </a:r>
            <a:r>
              <a:rPr lang="ru-RU" i="1" spc="151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і</a:t>
            </a:r>
            <a:r>
              <a:rPr lang="ru-RU" i="1" spc="151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для</a:t>
            </a:r>
            <a:r>
              <a:rPr lang="ru-RU" i="1" spc="146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цього</a:t>
            </a:r>
            <a:r>
              <a:rPr lang="ru-RU" i="1" spc="156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поспілкувалися</a:t>
            </a:r>
            <a:r>
              <a:rPr lang="ru-RU" i="1" spc="146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з</a:t>
            </a:r>
            <a:r>
              <a:rPr lang="ru-RU" i="1" spc="156" dirty="0">
                <a:latin typeface="Times New Roman"/>
                <a:cs typeface="Times New Roman"/>
              </a:rPr>
              <a:t> </a:t>
            </a:r>
            <a:r>
              <a:rPr lang="ru-RU" i="1" spc="-10" dirty="0" err="1">
                <a:latin typeface="Times New Roman"/>
                <a:cs typeface="Times New Roman"/>
              </a:rPr>
              <a:t>безпосередніми</a:t>
            </a:r>
            <a:r>
              <a:rPr lang="ru-RU" i="1" spc="-10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свідками</a:t>
            </a:r>
            <a:r>
              <a:rPr lang="ru-RU" i="1" spc="234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та</a:t>
            </a:r>
            <a:r>
              <a:rPr lang="ru-RU" i="1" spc="23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учасниками</a:t>
            </a:r>
            <a:r>
              <a:rPr lang="ru-RU" i="1" spc="234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тих</a:t>
            </a:r>
            <a:r>
              <a:rPr lang="ru-RU" i="1" spc="23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подій</a:t>
            </a:r>
            <a:r>
              <a:rPr lang="ru-RU" i="1" dirty="0">
                <a:latin typeface="Times New Roman"/>
                <a:cs typeface="Times New Roman"/>
              </a:rPr>
              <a:t>.</a:t>
            </a:r>
            <a:r>
              <a:rPr lang="ru-RU" i="1" spc="239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Герої</a:t>
            </a:r>
            <a:r>
              <a:rPr lang="ru-RU" i="1" spc="220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цього</a:t>
            </a:r>
            <a:r>
              <a:rPr lang="ru-RU" i="1" spc="234" dirty="0">
                <a:latin typeface="Times New Roman"/>
                <a:cs typeface="Times New Roman"/>
              </a:rPr>
              <a:t> </a:t>
            </a:r>
            <a:r>
              <a:rPr lang="ru-RU" i="1" spc="-10" dirty="0" err="1">
                <a:latin typeface="Times New Roman"/>
                <a:cs typeface="Times New Roman"/>
              </a:rPr>
              <a:t>журналістського</a:t>
            </a:r>
            <a:r>
              <a:rPr lang="ru-RU" i="1" spc="-10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розслідування</a:t>
            </a:r>
            <a:r>
              <a:rPr lang="ru-RU" i="1" spc="448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не</a:t>
            </a:r>
            <a:r>
              <a:rPr lang="ru-RU" i="1" spc="459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тільки</a:t>
            </a:r>
            <a:r>
              <a:rPr lang="ru-RU" i="1" spc="46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ті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448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хто</a:t>
            </a:r>
            <a:r>
              <a:rPr lang="ru-RU" i="1" spc="459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стояв</a:t>
            </a:r>
            <a:r>
              <a:rPr lang="ru-RU" i="1" spc="454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на</a:t>
            </a:r>
            <a:r>
              <a:rPr lang="ru-RU" i="1" spc="45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сцені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454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але</a:t>
            </a:r>
            <a:r>
              <a:rPr lang="ru-RU" i="1" spc="448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й</a:t>
            </a:r>
            <a:r>
              <a:rPr lang="ru-RU" i="1" spc="44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ті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454" dirty="0">
                <a:latin typeface="Times New Roman"/>
                <a:cs typeface="Times New Roman"/>
              </a:rPr>
              <a:t> </a:t>
            </a:r>
            <a:r>
              <a:rPr lang="ru-RU" i="1" spc="-24" dirty="0" err="1">
                <a:latin typeface="Times New Roman"/>
                <a:cs typeface="Times New Roman"/>
              </a:rPr>
              <a:t>хто</a:t>
            </a:r>
            <a:r>
              <a:rPr lang="ru-RU" i="1" spc="-2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ховався</a:t>
            </a:r>
            <a:r>
              <a:rPr lang="ru-RU" i="1" spc="34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за</a:t>
            </a:r>
            <a:r>
              <a:rPr lang="ru-RU" i="1" spc="3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лаштунками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49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хто</a:t>
            </a:r>
            <a:r>
              <a:rPr lang="ru-RU" i="1" spc="3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їздив</a:t>
            </a:r>
            <a:r>
              <a:rPr lang="ru-RU" i="1" spc="39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до</a:t>
            </a:r>
            <a:r>
              <a:rPr lang="ru-RU" i="1" spc="44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Януковича</a:t>
            </a:r>
            <a:r>
              <a:rPr lang="ru-RU" i="1" spc="39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і</a:t>
            </a:r>
            <a:r>
              <a:rPr lang="ru-RU" i="1" spc="4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хто</a:t>
            </a:r>
            <a:r>
              <a:rPr lang="ru-RU" i="1" spc="44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сперечався</a:t>
            </a:r>
            <a:r>
              <a:rPr lang="ru-RU" i="1" spc="34" dirty="0">
                <a:latin typeface="Times New Roman"/>
                <a:cs typeface="Times New Roman"/>
              </a:rPr>
              <a:t> </a:t>
            </a:r>
            <a:r>
              <a:rPr lang="ru-RU" i="1" spc="-49" dirty="0">
                <a:latin typeface="Times New Roman"/>
                <a:cs typeface="Times New Roman"/>
              </a:rPr>
              <a:t>з </a:t>
            </a:r>
            <a:r>
              <a:rPr lang="ru-RU" i="1" dirty="0" err="1">
                <a:latin typeface="Times New Roman"/>
                <a:cs typeface="Times New Roman"/>
              </a:rPr>
              <a:t>Європою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399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захоплював</a:t>
            </a:r>
            <a:r>
              <a:rPr lang="ru-RU" i="1" spc="410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адмінбудівлі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399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сидів</a:t>
            </a:r>
            <a:r>
              <a:rPr lang="ru-RU" i="1" spc="410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у</a:t>
            </a:r>
            <a:r>
              <a:rPr lang="ru-RU" i="1" spc="395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буцегарнях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405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а</a:t>
            </a:r>
            <a:r>
              <a:rPr lang="ru-RU" i="1" spc="399" dirty="0">
                <a:latin typeface="Times New Roman"/>
                <a:cs typeface="Times New Roman"/>
              </a:rPr>
              <a:t> </a:t>
            </a:r>
            <a:r>
              <a:rPr lang="ru-RU" i="1" spc="-10" dirty="0" err="1">
                <a:latin typeface="Times New Roman"/>
                <a:cs typeface="Times New Roman"/>
              </a:rPr>
              <a:t>також</a:t>
            </a:r>
            <a:r>
              <a:rPr lang="ru-RU" i="1" spc="-10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воював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-73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лікував</a:t>
            </a:r>
            <a:r>
              <a:rPr lang="ru-RU" i="1" dirty="0">
                <a:latin typeface="Times New Roman"/>
                <a:cs typeface="Times New Roman"/>
              </a:rPr>
              <a:t>,</a:t>
            </a:r>
            <a:r>
              <a:rPr lang="ru-RU" i="1" spc="-73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працював</a:t>
            </a:r>
            <a:r>
              <a:rPr lang="ru-RU" i="1" spc="-63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для</a:t>
            </a:r>
            <a:r>
              <a:rPr lang="ru-RU" i="1" spc="-63" dirty="0">
                <a:latin typeface="Times New Roman"/>
                <a:cs typeface="Times New Roman"/>
              </a:rPr>
              <a:t> </a:t>
            </a:r>
            <a:r>
              <a:rPr lang="ru-RU" i="1" dirty="0">
                <a:latin typeface="Times New Roman"/>
                <a:cs typeface="Times New Roman"/>
              </a:rPr>
              <a:t>того,</a:t>
            </a:r>
            <a:r>
              <a:rPr lang="ru-RU" i="1" spc="-63" dirty="0">
                <a:latin typeface="Times New Roman"/>
                <a:cs typeface="Times New Roman"/>
              </a:rPr>
              <a:t> </a:t>
            </a:r>
            <a:r>
              <a:rPr lang="ru-RU" i="1" dirty="0" err="1">
                <a:latin typeface="Times New Roman"/>
                <a:cs typeface="Times New Roman"/>
              </a:rPr>
              <a:t>щоб</a:t>
            </a:r>
            <a:r>
              <a:rPr lang="ru-RU" i="1" spc="-63" dirty="0">
                <a:latin typeface="Times New Roman"/>
                <a:cs typeface="Times New Roman"/>
              </a:rPr>
              <a:t> </a:t>
            </a:r>
            <a:r>
              <a:rPr lang="ru-RU" i="1" spc="-10" dirty="0" err="1">
                <a:latin typeface="Times New Roman"/>
                <a:cs typeface="Times New Roman"/>
              </a:rPr>
              <a:t>революція</a:t>
            </a:r>
            <a:r>
              <a:rPr lang="ru-RU" i="1" spc="-73" dirty="0">
                <a:latin typeface="Times New Roman"/>
                <a:cs typeface="Times New Roman"/>
              </a:rPr>
              <a:t> </a:t>
            </a:r>
            <a:r>
              <a:rPr lang="ru-RU" i="1" spc="-10" dirty="0">
                <a:latin typeface="Times New Roman"/>
                <a:cs typeface="Times New Roman"/>
              </a:rPr>
              <a:t>перемогла.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37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504" y="206361"/>
            <a:ext cx="9289180" cy="63470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80481" y="1749528"/>
            <a:ext cx="7993351" cy="4317469"/>
          </a:xfrm>
          <a:prstGeom prst="rect">
            <a:avLst/>
          </a:prstGeom>
        </p:spPr>
        <p:txBody>
          <a:bodyPr vert="horz" wrap="square" lIns="0" tIns="13022" rIns="0" bIns="0" rtlCol="0">
            <a:spAutoFit/>
          </a:bodyPr>
          <a:lstStyle/>
          <a:p>
            <a:pPr marL="12402" marR="180443" indent="460098" algn="just">
              <a:lnSpc>
                <a:spcPct val="110000"/>
              </a:lnSpc>
              <a:spcBef>
                <a:spcPts val="103"/>
              </a:spcBef>
            </a:pPr>
            <a:r>
              <a:rPr sz="1758" dirty="0">
                <a:latin typeface="Times New Roman"/>
                <a:cs typeface="Times New Roman"/>
              </a:rPr>
              <a:t>«….Вадим</a:t>
            </a:r>
            <a:r>
              <a:rPr sz="1758" spc="22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Васильчук:</a:t>
            </a:r>
            <a:r>
              <a:rPr sz="1758" spc="22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«Після</a:t>
            </a:r>
            <a:r>
              <a:rPr sz="1758" spc="234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розгону</a:t>
            </a:r>
            <a:r>
              <a:rPr sz="1758" spc="23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30</a:t>
            </a:r>
            <a:r>
              <a:rPr sz="1758" spc="22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листопада</a:t>
            </a:r>
            <a:r>
              <a:rPr sz="1758" spc="22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ми</a:t>
            </a:r>
            <a:r>
              <a:rPr sz="1758" spc="229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зібрались</a:t>
            </a:r>
            <a:r>
              <a:rPr sz="1758" spc="215" dirty="0">
                <a:latin typeface="Times New Roman"/>
                <a:cs typeface="Times New Roman"/>
              </a:rPr>
              <a:t>  </a:t>
            </a:r>
            <a:r>
              <a:rPr sz="1758" spc="-49" dirty="0">
                <a:latin typeface="Times New Roman"/>
                <a:cs typeface="Times New Roman"/>
              </a:rPr>
              <a:t>у </a:t>
            </a:r>
            <a:r>
              <a:rPr sz="1758" dirty="0">
                <a:latin typeface="Times New Roman"/>
                <a:cs typeface="Times New Roman"/>
              </a:rPr>
              <a:t>Михайлівському</a:t>
            </a:r>
            <a:r>
              <a:rPr sz="1758" spc="6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соборі.</a:t>
            </a:r>
            <a:r>
              <a:rPr sz="1758" spc="6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Тоді</a:t>
            </a:r>
            <a:r>
              <a:rPr sz="1758" spc="6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медична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служба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фактично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народилася,</a:t>
            </a:r>
            <a:r>
              <a:rPr sz="1758" spc="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бо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раніше </a:t>
            </a:r>
            <a:r>
              <a:rPr sz="1758" dirty="0">
                <a:latin typeface="Times New Roman"/>
                <a:cs typeface="Times New Roman"/>
              </a:rPr>
              <a:t>поранених</a:t>
            </a:r>
            <a:r>
              <a:rPr sz="1758" spc="2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2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було,</a:t>
            </a:r>
            <a:r>
              <a:rPr sz="1758" spc="2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нас</a:t>
            </a:r>
            <a:r>
              <a:rPr sz="1758" spc="2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ніхто</a:t>
            </a:r>
            <a:r>
              <a:rPr sz="1758" spc="2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2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бив.</a:t>
            </a:r>
            <a:r>
              <a:rPr sz="1758" spc="2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Першим</a:t>
            </a:r>
            <a:r>
              <a:rPr sz="1758" spc="2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зголосився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хтось</a:t>
            </a:r>
            <a:r>
              <a:rPr sz="1758" spc="2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із</a:t>
            </a:r>
            <a:r>
              <a:rPr sz="1758" spc="283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волонтерів, </a:t>
            </a:r>
            <a:r>
              <a:rPr sz="1758" dirty="0">
                <a:latin typeface="Times New Roman"/>
                <a:cs typeface="Times New Roman"/>
              </a:rPr>
              <a:t>потім</a:t>
            </a:r>
            <a:r>
              <a:rPr sz="1758" spc="210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почали</a:t>
            </a:r>
            <a:r>
              <a:rPr sz="1758" spc="210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підходити</a:t>
            </a:r>
            <a:r>
              <a:rPr sz="1758" spc="215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медики.</a:t>
            </a:r>
            <a:r>
              <a:rPr sz="1758" spc="215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Пам'ятаю,</a:t>
            </a:r>
            <a:r>
              <a:rPr sz="1758" spc="220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скільки</a:t>
            </a:r>
            <a:r>
              <a:rPr sz="1758" spc="210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перекису</a:t>
            </a:r>
            <a:r>
              <a:rPr sz="1758" spc="215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водню</a:t>
            </a:r>
            <a:r>
              <a:rPr sz="1758" spc="210" dirty="0">
                <a:latin typeface="Times New Roman"/>
                <a:cs typeface="Times New Roman"/>
              </a:rPr>
              <a:t>  </a:t>
            </a:r>
            <a:r>
              <a:rPr sz="1758" spc="-24" dirty="0">
                <a:latin typeface="Times New Roman"/>
                <a:cs typeface="Times New Roman"/>
              </a:rPr>
              <a:t>нам </a:t>
            </a:r>
            <a:r>
              <a:rPr sz="1758" dirty="0">
                <a:latin typeface="Times New Roman"/>
                <a:cs typeface="Times New Roman"/>
              </a:rPr>
              <a:t>принесли,</a:t>
            </a:r>
            <a:r>
              <a:rPr sz="1758" spc="11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просто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ящики.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11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Соборі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столи</a:t>
            </a:r>
            <a:r>
              <a:rPr sz="1758" spc="10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поставили.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Прийшов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дядько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i="1" dirty="0">
                <a:latin typeface="Times New Roman"/>
                <a:cs typeface="Times New Roman"/>
              </a:rPr>
              <a:t>–</a:t>
            </a:r>
            <a:r>
              <a:rPr sz="1758" i="1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кров</a:t>
            </a:r>
            <a:r>
              <a:rPr sz="1758" spc="107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на </a:t>
            </a:r>
            <a:r>
              <a:rPr sz="1758" dirty="0">
                <a:latin typeface="Times New Roman"/>
                <a:cs typeface="Times New Roman"/>
              </a:rPr>
              <a:t>обличчі,</a:t>
            </a:r>
            <a:r>
              <a:rPr sz="1758" spc="4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рука</a:t>
            </a:r>
            <a:r>
              <a:rPr sz="1758" spc="43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висить.</a:t>
            </a:r>
            <a:r>
              <a:rPr sz="1758" spc="44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Устим</a:t>
            </a:r>
            <a:r>
              <a:rPr sz="1758" spc="43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Голоднюк,</a:t>
            </a:r>
            <a:r>
              <a:rPr sz="1758" spc="4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якого</a:t>
            </a:r>
            <a:r>
              <a:rPr sz="1758" spc="4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потім,</a:t>
            </a:r>
            <a:r>
              <a:rPr sz="1758" spc="4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</a:t>
            </a:r>
            <a:r>
              <a:rPr sz="1758" spc="43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лютого,</a:t>
            </a:r>
            <a:r>
              <a:rPr sz="1758" spc="45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застрелили, </a:t>
            </a:r>
            <a:r>
              <a:rPr sz="1758" dirty="0">
                <a:latin typeface="Times New Roman"/>
                <a:cs typeface="Times New Roman"/>
              </a:rPr>
              <a:t>прийшов</a:t>
            </a:r>
            <a:r>
              <a:rPr sz="1758" spc="83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перемотаний</a:t>
            </a:r>
            <a:r>
              <a:rPr sz="1758" spc="83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бинтом,</a:t>
            </a:r>
            <a:r>
              <a:rPr sz="1758" spc="60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щасливий,</a:t>
            </a:r>
            <a:r>
              <a:rPr sz="1758" spc="60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що</a:t>
            </a:r>
            <a:r>
              <a:rPr sz="1758" spc="60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60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поїхав,</a:t>
            </a:r>
            <a:r>
              <a:rPr sz="1758" spc="60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що</a:t>
            </a:r>
            <a:r>
              <a:rPr sz="1758" spc="60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був</a:t>
            </a:r>
            <a:r>
              <a:rPr sz="1758" spc="60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60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вістрі, </a:t>
            </a:r>
            <a:r>
              <a:rPr sz="1758" dirty="0">
                <a:latin typeface="Times New Roman"/>
                <a:cs typeface="Times New Roman"/>
              </a:rPr>
              <a:t>захищав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spc="-39" dirty="0">
                <a:latin typeface="Times New Roman"/>
                <a:cs typeface="Times New Roman"/>
              </a:rPr>
              <a:t>Україну,</a:t>
            </a:r>
            <a:r>
              <a:rPr sz="1758" spc="-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справжній</a:t>
            </a:r>
            <a:r>
              <a:rPr sz="1758" spc="-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козак,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що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голову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розбили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i="1" dirty="0">
                <a:latin typeface="Times New Roman"/>
                <a:cs typeface="Times New Roman"/>
              </a:rPr>
              <a:t>–</a:t>
            </a:r>
            <a:r>
              <a:rPr sz="1758" i="1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то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таке….»</a:t>
            </a:r>
            <a:endParaRPr sz="175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3" dirty="0"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758" dirty="0">
              <a:latin typeface="Times New Roman"/>
              <a:cs typeface="Times New Roman"/>
            </a:endParaRPr>
          </a:p>
          <a:p>
            <a:pPr marL="4176842" marR="4961" indent="446456" algn="just"/>
            <a:r>
              <a:rPr sz="1758" b="1" i="1" dirty="0">
                <a:latin typeface="Times New Roman"/>
                <a:cs typeface="Times New Roman"/>
              </a:rPr>
              <a:t>[Капранови</a:t>
            </a:r>
            <a:r>
              <a:rPr sz="1758" b="1" i="1" spc="111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(брати</a:t>
            </a:r>
            <a:r>
              <a:rPr sz="1758" b="1" i="1" spc="122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;</a:t>
            </a:r>
            <a:r>
              <a:rPr sz="1758" b="1" i="1" spc="122" dirty="0">
                <a:latin typeface="Times New Roman"/>
                <a:cs typeface="Times New Roman"/>
              </a:rPr>
              <a:t>  </a:t>
            </a:r>
            <a:r>
              <a:rPr sz="1758" b="1" i="1" spc="-10" dirty="0">
                <a:latin typeface="Times New Roman"/>
                <a:cs typeface="Times New Roman"/>
              </a:rPr>
              <a:t>псевдонім </a:t>
            </a:r>
            <a:r>
              <a:rPr sz="1758" b="1" i="1" dirty="0">
                <a:latin typeface="Times New Roman"/>
                <a:cs typeface="Times New Roman"/>
              </a:rPr>
              <a:t>Капранова</a:t>
            </a:r>
            <a:r>
              <a:rPr sz="1758" b="1" i="1" spc="557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Д.</a:t>
            </a:r>
            <a:r>
              <a:rPr sz="1758" b="1" i="1" spc="566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В.,</a:t>
            </a:r>
            <a:r>
              <a:rPr sz="1758" b="1" i="1" spc="566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Капранова</a:t>
            </a:r>
            <a:r>
              <a:rPr sz="1758" b="1" i="1" spc="557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В.</a:t>
            </a:r>
            <a:r>
              <a:rPr sz="1758" b="1" i="1" spc="566" dirty="0">
                <a:latin typeface="Times New Roman"/>
                <a:cs typeface="Times New Roman"/>
              </a:rPr>
              <a:t> </a:t>
            </a:r>
            <a:r>
              <a:rPr sz="1758" b="1" i="1" spc="-20" dirty="0">
                <a:latin typeface="Times New Roman"/>
                <a:cs typeface="Times New Roman"/>
              </a:rPr>
              <a:t>В.). </a:t>
            </a:r>
            <a:r>
              <a:rPr sz="1758" b="1" i="1" dirty="0">
                <a:latin typeface="Times New Roman"/>
                <a:cs typeface="Times New Roman"/>
              </a:rPr>
              <a:t>Майдан.</a:t>
            </a:r>
            <a:r>
              <a:rPr sz="1758" b="1" i="1" spc="327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Таємні</a:t>
            </a:r>
            <a:r>
              <a:rPr sz="1758" b="1" i="1" spc="332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файли</a:t>
            </a:r>
            <a:r>
              <a:rPr sz="1758" b="1" i="1" spc="327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[Текст]</a:t>
            </a:r>
            <a:r>
              <a:rPr sz="1758" b="1" i="1" spc="322" dirty="0">
                <a:latin typeface="Times New Roman"/>
                <a:cs typeface="Times New Roman"/>
              </a:rPr>
              <a:t>  </a:t>
            </a:r>
            <a:r>
              <a:rPr sz="1758" b="1" i="1" spc="-49" dirty="0">
                <a:latin typeface="Times New Roman"/>
                <a:cs typeface="Times New Roman"/>
              </a:rPr>
              <a:t>/ </a:t>
            </a:r>
            <a:r>
              <a:rPr sz="1758" b="1" i="1" dirty="0">
                <a:latin typeface="Times New Roman"/>
                <a:cs typeface="Times New Roman"/>
              </a:rPr>
              <a:t>Брати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Капранови.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–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Київ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: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spc="-20" dirty="0">
                <a:latin typeface="Times New Roman"/>
                <a:cs typeface="Times New Roman"/>
              </a:rPr>
              <a:t>Нора-</a:t>
            </a:r>
            <a:r>
              <a:rPr sz="1758" b="1" i="1" spc="-10" dirty="0">
                <a:latin typeface="Times New Roman"/>
                <a:cs typeface="Times New Roman"/>
              </a:rPr>
              <a:t>Друк, </a:t>
            </a:r>
            <a:r>
              <a:rPr sz="1758" b="1" i="1" dirty="0">
                <a:latin typeface="Times New Roman"/>
                <a:cs typeface="Times New Roman"/>
              </a:rPr>
              <a:t>2017.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–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317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с.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spc="-49" dirty="0">
                <a:latin typeface="Times New Roman"/>
                <a:cs typeface="Times New Roman"/>
              </a:rPr>
              <a:t>]</a:t>
            </a:r>
            <a:endParaRPr sz="1758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1918" y="639714"/>
            <a:ext cx="1780835" cy="903611"/>
          </a:xfrm>
          <a:custGeom>
            <a:avLst/>
            <a:gdLst/>
            <a:ahLst/>
            <a:cxnLst/>
            <a:rect l="l" t="t" r="r" b="b"/>
            <a:pathLst>
              <a:path w="1542414" h="701039">
                <a:moveTo>
                  <a:pt x="206108" y="671449"/>
                </a:moveTo>
                <a:lnTo>
                  <a:pt x="204584" y="667639"/>
                </a:lnTo>
                <a:lnTo>
                  <a:pt x="202209" y="668401"/>
                </a:lnTo>
                <a:lnTo>
                  <a:pt x="200634" y="669036"/>
                </a:lnTo>
                <a:lnTo>
                  <a:pt x="199872" y="669290"/>
                </a:lnTo>
                <a:lnTo>
                  <a:pt x="195592" y="671068"/>
                </a:lnTo>
                <a:lnTo>
                  <a:pt x="192112" y="671703"/>
                </a:lnTo>
                <a:lnTo>
                  <a:pt x="189458" y="671322"/>
                </a:lnTo>
                <a:lnTo>
                  <a:pt x="186791" y="671068"/>
                </a:lnTo>
                <a:lnTo>
                  <a:pt x="184734" y="669925"/>
                </a:lnTo>
                <a:lnTo>
                  <a:pt x="181800" y="666369"/>
                </a:lnTo>
                <a:lnTo>
                  <a:pt x="180022" y="662940"/>
                </a:lnTo>
                <a:lnTo>
                  <a:pt x="166052" y="627761"/>
                </a:lnTo>
                <a:lnTo>
                  <a:pt x="138772" y="559181"/>
                </a:lnTo>
                <a:lnTo>
                  <a:pt x="135699" y="551434"/>
                </a:lnTo>
                <a:lnTo>
                  <a:pt x="134950" y="546608"/>
                </a:lnTo>
                <a:lnTo>
                  <a:pt x="137502" y="541274"/>
                </a:lnTo>
                <a:lnTo>
                  <a:pt x="142671" y="538226"/>
                </a:lnTo>
                <a:lnTo>
                  <a:pt x="151726" y="534543"/>
                </a:lnTo>
                <a:lnTo>
                  <a:pt x="150202" y="530733"/>
                </a:lnTo>
                <a:lnTo>
                  <a:pt x="82473" y="557657"/>
                </a:lnTo>
                <a:lnTo>
                  <a:pt x="83997" y="561467"/>
                </a:lnTo>
                <a:lnTo>
                  <a:pt x="88277" y="559816"/>
                </a:lnTo>
                <a:lnTo>
                  <a:pt x="91719" y="559181"/>
                </a:lnTo>
                <a:lnTo>
                  <a:pt x="123520" y="618998"/>
                </a:lnTo>
                <a:lnTo>
                  <a:pt x="117792" y="624928"/>
                </a:lnTo>
                <a:lnTo>
                  <a:pt x="91109" y="639318"/>
                </a:lnTo>
                <a:lnTo>
                  <a:pt x="84366" y="638048"/>
                </a:lnTo>
                <a:lnTo>
                  <a:pt x="81915" y="636778"/>
                </a:lnTo>
                <a:lnTo>
                  <a:pt x="80365" y="634873"/>
                </a:lnTo>
                <a:lnTo>
                  <a:pt x="78828" y="633095"/>
                </a:lnTo>
                <a:lnTo>
                  <a:pt x="77203" y="629920"/>
                </a:lnTo>
                <a:lnTo>
                  <a:pt x="75501" y="625729"/>
                </a:lnTo>
                <a:lnTo>
                  <a:pt x="61544" y="590550"/>
                </a:lnTo>
                <a:lnTo>
                  <a:pt x="58102" y="581914"/>
                </a:lnTo>
                <a:lnTo>
                  <a:pt x="57810" y="577469"/>
                </a:lnTo>
                <a:lnTo>
                  <a:pt x="61417" y="571627"/>
                </a:lnTo>
                <a:lnTo>
                  <a:pt x="64592" y="569214"/>
                </a:lnTo>
                <a:lnTo>
                  <a:pt x="69164" y="567436"/>
                </a:lnTo>
                <a:lnTo>
                  <a:pt x="67640" y="563626"/>
                </a:lnTo>
                <a:lnTo>
                  <a:pt x="0" y="590423"/>
                </a:lnTo>
                <a:lnTo>
                  <a:pt x="1524" y="594360"/>
                </a:lnTo>
                <a:lnTo>
                  <a:pt x="8864" y="591439"/>
                </a:lnTo>
                <a:lnTo>
                  <a:pt x="14351" y="590550"/>
                </a:lnTo>
                <a:lnTo>
                  <a:pt x="17995" y="591566"/>
                </a:lnTo>
                <a:lnTo>
                  <a:pt x="21640" y="592709"/>
                </a:lnTo>
                <a:lnTo>
                  <a:pt x="25031" y="597154"/>
                </a:lnTo>
                <a:lnTo>
                  <a:pt x="28155" y="605155"/>
                </a:lnTo>
                <a:lnTo>
                  <a:pt x="41325" y="638175"/>
                </a:lnTo>
                <a:lnTo>
                  <a:pt x="73444" y="662432"/>
                </a:lnTo>
                <a:lnTo>
                  <a:pt x="80162" y="661162"/>
                </a:lnTo>
                <a:lnTo>
                  <a:pt x="87490" y="658241"/>
                </a:lnTo>
                <a:lnTo>
                  <a:pt x="97421" y="653415"/>
                </a:lnTo>
                <a:lnTo>
                  <a:pt x="107327" y="646722"/>
                </a:lnTo>
                <a:lnTo>
                  <a:pt x="115862" y="639318"/>
                </a:lnTo>
                <a:lnTo>
                  <a:pt x="117195" y="638175"/>
                </a:lnTo>
                <a:lnTo>
                  <a:pt x="127025" y="627761"/>
                </a:lnTo>
                <a:lnTo>
                  <a:pt x="146786" y="677545"/>
                </a:lnTo>
                <a:lnTo>
                  <a:pt x="147510" y="680974"/>
                </a:lnTo>
                <a:lnTo>
                  <a:pt x="147002" y="686054"/>
                </a:lnTo>
                <a:lnTo>
                  <a:pt x="145884" y="688213"/>
                </a:lnTo>
                <a:lnTo>
                  <a:pt x="141909" y="691769"/>
                </a:lnTo>
                <a:lnTo>
                  <a:pt x="137756" y="693928"/>
                </a:lnTo>
                <a:lnTo>
                  <a:pt x="131457" y="696595"/>
                </a:lnTo>
                <a:lnTo>
                  <a:pt x="132981" y="700532"/>
                </a:lnTo>
                <a:lnTo>
                  <a:pt x="205460" y="671703"/>
                </a:lnTo>
                <a:lnTo>
                  <a:pt x="206108" y="671449"/>
                </a:lnTo>
                <a:close/>
              </a:path>
              <a:path w="1542414" h="701039">
                <a:moveTo>
                  <a:pt x="325437" y="623951"/>
                </a:moveTo>
                <a:lnTo>
                  <a:pt x="324624" y="621919"/>
                </a:lnTo>
                <a:lnTo>
                  <a:pt x="323913" y="620141"/>
                </a:lnTo>
                <a:lnTo>
                  <a:pt x="319849" y="621792"/>
                </a:lnTo>
                <a:lnTo>
                  <a:pt x="316674" y="621919"/>
                </a:lnTo>
                <a:lnTo>
                  <a:pt x="311848" y="619379"/>
                </a:lnTo>
                <a:lnTo>
                  <a:pt x="309511" y="615823"/>
                </a:lnTo>
                <a:lnTo>
                  <a:pt x="293141" y="574675"/>
                </a:lnTo>
                <a:lnTo>
                  <a:pt x="282981" y="549148"/>
                </a:lnTo>
                <a:lnTo>
                  <a:pt x="280670" y="543306"/>
                </a:lnTo>
                <a:lnTo>
                  <a:pt x="280200" y="539496"/>
                </a:lnTo>
                <a:lnTo>
                  <a:pt x="282359" y="534416"/>
                </a:lnTo>
                <a:lnTo>
                  <a:pt x="284759" y="532384"/>
                </a:lnTo>
                <a:lnTo>
                  <a:pt x="288467" y="530860"/>
                </a:lnTo>
                <a:lnTo>
                  <a:pt x="286931" y="527050"/>
                </a:lnTo>
                <a:lnTo>
                  <a:pt x="237566" y="546608"/>
                </a:lnTo>
                <a:lnTo>
                  <a:pt x="239090" y="550418"/>
                </a:lnTo>
                <a:lnTo>
                  <a:pt x="242341" y="549148"/>
                </a:lnTo>
                <a:lnTo>
                  <a:pt x="245084" y="549275"/>
                </a:lnTo>
                <a:lnTo>
                  <a:pt x="249580" y="552069"/>
                </a:lnTo>
                <a:lnTo>
                  <a:pt x="251764" y="555371"/>
                </a:lnTo>
                <a:lnTo>
                  <a:pt x="253860" y="560451"/>
                </a:lnTo>
                <a:lnTo>
                  <a:pt x="245198" y="619633"/>
                </a:lnTo>
                <a:lnTo>
                  <a:pt x="225767" y="570738"/>
                </a:lnTo>
                <a:lnTo>
                  <a:pt x="224142" y="566674"/>
                </a:lnTo>
                <a:lnTo>
                  <a:pt x="223304" y="562610"/>
                </a:lnTo>
                <a:lnTo>
                  <a:pt x="224459" y="557657"/>
                </a:lnTo>
                <a:lnTo>
                  <a:pt x="226517" y="555625"/>
                </a:lnTo>
                <a:lnTo>
                  <a:pt x="230060" y="553974"/>
                </a:lnTo>
                <a:lnTo>
                  <a:pt x="228536" y="550164"/>
                </a:lnTo>
                <a:lnTo>
                  <a:pt x="179158" y="569849"/>
                </a:lnTo>
                <a:lnTo>
                  <a:pt x="180682" y="573659"/>
                </a:lnTo>
                <a:lnTo>
                  <a:pt x="187947" y="570738"/>
                </a:lnTo>
                <a:lnTo>
                  <a:pt x="193509" y="574167"/>
                </a:lnTo>
                <a:lnTo>
                  <a:pt x="221145" y="643763"/>
                </a:lnTo>
                <a:lnTo>
                  <a:pt x="223342" y="649224"/>
                </a:lnTo>
                <a:lnTo>
                  <a:pt x="224053" y="653415"/>
                </a:lnTo>
                <a:lnTo>
                  <a:pt x="222491" y="659130"/>
                </a:lnTo>
                <a:lnTo>
                  <a:pt x="220129" y="661416"/>
                </a:lnTo>
                <a:lnTo>
                  <a:pt x="216192" y="662940"/>
                </a:lnTo>
                <a:lnTo>
                  <a:pt x="217716" y="666750"/>
                </a:lnTo>
                <a:lnTo>
                  <a:pt x="267081" y="647192"/>
                </a:lnTo>
                <a:lnTo>
                  <a:pt x="266458" y="645668"/>
                </a:lnTo>
                <a:lnTo>
                  <a:pt x="265557" y="643382"/>
                </a:lnTo>
                <a:lnTo>
                  <a:pt x="259257" y="645668"/>
                </a:lnTo>
                <a:lnTo>
                  <a:pt x="254266" y="642239"/>
                </a:lnTo>
                <a:lnTo>
                  <a:pt x="250596" y="633222"/>
                </a:lnTo>
                <a:lnTo>
                  <a:pt x="252653" y="619633"/>
                </a:lnTo>
                <a:lnTo>
                  <a:pt x="259511" y="574675"/>
                </a:lnTo>
                <a:lnTo>
                  <a:pt x="282079" y="631444"/>
                </a:lnTo>
                <a:lnTo>
                  <a:pt x="280809" y="637286"/>
                </a:lnTo>
                <a:lnTo>
                  <a:pt x="274586" y="639699"/>
                </a:lnTo>
                <a:lnTo>
                  <a:pt x="276110" y="643636"/>
                </a:lnTo>
                <a:lnTo>
                  <a:pt x="325437" y="623951"/>
                </a:lnTo>
                <a:close/>
              </a:path>
              <a:path w="1542414" h="701039">
                <a:moveTo>
                  <a:pt x="409892" y="590423"/>
                </a:moveTo>
                <a:lnTo>
                  <a:pt x="409028" y="588264"/>
                </a:lnTo>
                <a:lnTo>
                  <a:pt x="408368" y="586613"/>
                </a:lnTo>
                <a:lnTo>
                  <a:pt x="404177" y="588137"/>
                </a:lnTo>
                <a:lnTo>
                  <a:pt x="390994" y="574675"/>
                </a:lnTo>
                <a:lnTo>
                  <a:pt x="367614" y="515874"/>
                </a:lnTo>
                <a:lnTo>
                  <a:pt x="363029" y="504317"/>
                </a:lnTo>
                <a:lnTo>
                  <a:pt x="380174" y="497459"/>
                </a:lnTo>
                <a:lnTo>
                  <a:pt x="385635" y="496951"/>
                </a:lnTo>
                <a:lnTo>
                  <a:pt x="389191" y="498856"/>
                </a:lnTo>
                <a:lnTo>
                  <a:pt x="392620" y="500634"/>
                </a:lnTo>
                <a:lnTo>
                  <a:pt x="396430" y="504825"/>
                </a:lnTo>
                <a:lnTo>
                  <a:pt x="400494" y="511175"/>
                </a:lnTo>
                <a:lnTo>
                  <a:pt x="404304" y="509651"/>
                </a:lnTo>
                <a:lnTo>
                  <a:pt x="399262" y="496951"/>
                </a:lnTo>
                <a:lnTo>
                  <a:pt x="394271" y="484378"/>
                </a:lnTo>
                <a:lnTo>
                  <a:pt x="297535" y="522732"/>
                </a:lnTo>
                <a:lnTo>
                  <a:pt x="307594" y="548132"/>
                </a:lnTo>
                <a:lnTo>
                  <a:pt x="311467" y="546608"/>
                </a:lnTo>
                <a:lnTo>
                  <a:pt x="309905" y="538226"/>
                </a:lnTo>
                <a:lnTo>
                  <a:pt x="309968" y="532384"/>
                </a:lnTo>
                <a:lnTo>
                  <a:pt x="313245" y="525526"/>
                </a:lnTo>
                <a:lnTo>
                  <a:pt x="317563" y="522351"/>
                </a:lnTo>
                <a:lnTo>
                  <a:pt x="333946" y="515874"/>
                </a:lnTo>
                <a:lnTo>
                  <a:pt x="364553" y="592836"/>
                </a:lnTo>
                <a:lnTo>
                  <a:pt x="365442" y="597408"/>
                </a:lnTo>
                <a:lnTo>
                  <a:pt x="364807" y="600202"/>
                </a:lnTo>
                <a:lnTo>
                  <a:pt x="364045" y="602996"/>
                </a:lnTo>
                <a:lnTo>
                  <a:pt x="361632" y="605155"/>
                </a:lnTo>
                <a:lnTo>
                  <a:pt x="357441" y="606806"/>
                </a:lnTo>
                <a:lnTo>
                  <a:pt x="358965" y="610616"/>
                </a:lnTo>
                <a:lnTo>
                  <a:pt x="409892" y="590423"/>
                </a:lnTo>
                <a:close/>
              </a:path>
              <a:path w="1542414" h="701039">
                <a:moveTo>
                  <a:pt x="535876" y="525399"/>
                </a:moveTo>
                <a:lnTo>
                  <a:pt x="531812" y="524129"/>
                </a:lnTo>
                <a:lnTo>
                  <a:pt x="530923" y="527939"/>
                </a:lnTo>
                <a:lnTo>
                  <a:pt x="529653" y="529209"/>
                </a:lnTo>
                <a:lnTo>
                  <a:pt x="527748" y="530479"/>
                </a:lnTo>
                <a:lnTo>
                  <a:pt x="524192" y="530479"/>
                </a:lnTo>
                <a:lnTo>
                  <a:pt x="523303" y="529209"/>
                </a:lnTo>
                <a:lnTo>
                  <a:pt x="521779" y="527939"/>
                </a:lnTo>
                <a:lnTo>
                  <a:pt x="520382" y="525399"/>
                </a:lnTo>
                <a:lnTo>
                  <a:pt x="518731" y="520319"/>
                </a:lnTo>
                <a:lnTo>
                  <a:pt x="511238" y="501269"/>
                </a:lnTo>
                <a:lnTo>
                  <a:pt x="503745" y="482219"/>
                </a:lnTo>
                <a:lnTo>
                  <a:pt x="499554" y="472059"/>
                </a:lnTo>
                <a:lnTo>
                  <a:pt x="497014" y="466979"/>
                </a:lnTo>
                <a:lnTo>
                  <a:pt x="496379" y="465709"/>
                </a:lnTo>
                <a:lnTo>
                  <a:pt x="494347" y="463169"/>
                </a:lnTo>
                <a:lnTo>
                  <a:pt x="490918" y="459359"/>
                </a:lnTo>
                <a:lnTo>
                  <a:pt x="490410" y="459117"/>
                </a:lnTo>
                <a:lnTo>
                  <a:pt x="490410" y="533019"/>
                </a:lnTo>
                <a:lnTo>
                  <a:pt x="487362" y="539369"/>
                </a:lnTo>
                <a:lnTo>
                  <a:pt x="484187" y="543179"/>
                </a:lnTo>
                <a:lnTo>
                  <a:pt x="480758" y="544449"/>
                </a:lnTo>
                <a:lnTo>
                  <a:pt x="477583" y="545719"/>
                </a:lnTo>
                <a:lnTo>
                  <a:pt x="474789" y="545719"/>
                </a:lnTo>
                <a:lnTo>
                  <a:pt x="472376" y="544449"/>
                </a:lnTo>
                <a:lnTo>
                  <a:pt x="469074" y="543179"/>
                </a:lnTo>
                <a:lnTo>
                  <a:pt x="466788" y="540639"/>
                </a:lnTo>
                <a:lnTo>
                  <a:pt x="465645" y="536829"/>
                </a:lnTo>
                <a:lnTo>
                  <a:pt x="464121" y="533019"/>
                </a:lnTo>
                <a:lnTo>
                  <a:pt x="477583" y="501269"/>
                </a:lnTo>
                <a:lnTo>
                  <a:pt x="490410" y="533019"/>
                </a:lnTo>
                <a:lnTo>
                  <a:pt x="490410" y="459117"/>
                </a:lnTo>
                <a:lnTo>
                  <a:pt x="485711" y="456819"/>
                </a:lnTo>
                <a:lnTo>
                  <a:pt x="478853" y="454279"/>
                </a:lnTo>
                <a:lnTo>
                  <a:pt x="471868" y="453009"/>
                </a:lnTo>
                <a:lnTo>
                  <a:pt x="463867" y="454279"/>
                </a:lnTo>
                <a:lnTo>
                  <a:pt x="428053" y="475869"/>
                </a:lnTo>
                <a:lnTo>
                  <a:pt x="421830" y="487299"/>
                </a:lnTo>
                <a:lnTo>
                  <a:pt x="419671" y="493649"/>
                </a:lnTo>
                <a:lnTo>
                  <a:pt x="419544" y="498729"/>
                </a:lnTo>
                <a:lnTo>
                  <a:pt x="421576" y="503809"/>
                </a:lnTo>
                <a:lnTo>
                  <a:pt x="422973" y="507619"/>
                </a:lnTo>
                <a:lnTo>
                  <a:pt x="425640" y="510159"/>
                </a:lnTo>
                <a:lnTo>
                  <a:pt x="429577" y="511429"/>
                </a:lnTo>
                <a:lnTo>
                  <a:pt x="433641" y="512699"/>
                </a:lnTo>
                <a:lnTo>
                  <a:pt x="437705" y="512699"/>
                </a:lnTo>
                <a:lnTo>
                  <a:pt x="442150" y="510159"/>
                </a:lnTo>
                <a:lnTo>
                  <a:pt x="446214" y="508889"/>
                </a:lnTo>
                <a:lnTo>
                  <a:pt x="449008" y="506349"/>
                </a:lnTo>
                <a:lnTo>
                  <a:pt x="450659" y="502539"/>
                </a:lnTo>
                <a:lnTo>
                  <a:pt x="452183" y="499999"/>
                </a:lnTo>
                <a:lnTo>
                  <a:pt x="440753" y="484759"/>
                </a:lnTo>
                <a:lnTo>
                  <a:pt x="439102" y="483489"/>
                </a:lnTo>
                <a:lnTo>
                  <a:pt x="438594" y="482219"/>
                </a:lnTo>
                <a:lnTo>
                  <a:pt x="437832" y="479679"/>
                </a:lnTo>
                <a:lnTo>
                  <a:pt x="438213" y="478409"/>
                </a:lnTo>
                <a:lnTo>
                  <a:pt x="439483" y="475869"/>
                </a:lnTo>
                <a:lnTo>
                  <a:pt x="441642" y="473329"/>
                </a:lnTo>
                <a:lnTo>
                  <a:pt x="444944" y="470789"/>
                </a:lnTo>
                <a:lnTo>
                  <a:pt x="449389" y="468249"/>
                </a:lnTo>
                <a:lnTo>
                  <a:pt x="452183" y="468249"/>
                </a:lnTo>
                <a:lnTo>
                  <a:pt x="454977" y="466979"/>
                </a:lnTo>
                <a:lnTo>
                  <a:pt x="470852" y="484759"/>
                </a:lnTo>
                <a:lnTo>
                  <a:pt x="474789" y="494919"/>
                </a:lnTo>
                <a:lnTo>
                  <a:pt x="446811" y="526669"/>
                </a:lnTo>
                <a:lnTo>
                  <a:pt x="437959" y="550799"/>
                </a:lnTo>
                <a:lnTo>
                  <a:pt x="441007" y="558419"/>
                </a:lnTo>
                <a:lnTo>
                  <a:pt x="443166" y="563499"/>
                </a:lnTo>
                <a:lnTo>
                  <a:pt x="446722" y="567309"/>
                </a:lnTo>
                <a:lnTo>
                  <a:pt x="451929" y="569849"/>
                </a:lnTo>
                <a:lnTo>
                  <a:pt x="457009" y="571119"/>
                </a:lnTo>
                <a:lnTo>
                  <a:pt x="462343" y="571119"/>
                </a:lnTo>
                <a:lnTo>
                  <a:pt x="491236" y="545719"/>
                </a:lnTo>
                <a:lnTo>
                  <a:pt x="493458" y="541909"/>
                </a:lnTo>
                <a:lnTo>
                  <a:pt x="496252" y="545719"/>
                </a:lnTo>
                <a:lnTo>
                  <a:pt x="499681" y="549529"/>
                </a:lnTo>
                <a:lnTo>
                  <a:pt x="507936" y="552069"/>
                </a:lnTo>
                <a:lnTo>
                  <a:pt x="512762" y="552069"/>
                </a:lnTo>
                <a:lnTo>
                  <a:pt x="518350" y="549529"/>
                </a:lnTo>
                <a:lnTo>
                  <a:pt x="523049" y="548259"/>
                </a:lnTo>
                <a:lnTo>
                  <a:pt x="526732" y="544449"/>
                </a:lnTo>
                <a:lnTo>
                  <a:pt x="528586" y="541909"/>
                </a:lnTo>
                <a:lnTo>
                  <a:pt x="532320" y="536829"/>
                </a:lnTo>
                <a:lnTo>
                  <a:pt x="534479" y="531749"/>
                </a:lnTo>
                <a:lnTo>
                  <a:pt x="534746" y="530479"/>
                </a:lnTo>
                <a:lnTo>
                  <a:pt x="535876" y="525399"/>
                </a:lnTo>
                <a:close/>
              </a:path>
              <a:path w="1542414" h="701039">
                <a:moveTo>
                  <a:pt x="626935" y="486029"/>
                </a:moveTo>
                <a:lnTo>
                  <a:pt x="622998" y="484759"/>
                </a:lnTo>
                <a:lnTo>
                  <a:pt x="618375" y="493649"/>
                </a:lnTo>
                <a:lnTo>
                  <a:pt x="613295" y="499999"/>
                </a:lnTo>
                <a:lnTo>
                  <a:pt x="607758" y="505079"/>
                </a:lnTo>
                <a:lnTo>
                  <a:pt x="601789" y="508889"/>
                </a:lnTo>
                <a:lnTo>
                  <a:pt x="596328" y="510159"/>
                </a:lnTo>
                <a:lnTo>
                  <a:pt x="591375" y="511429"/>
                </a:lnTo>
                <a:lnTo>
                  <a:pt x="573176" y="494919"/>
                </a:lnTo>
                <a:lnTo>
                  <a:pt x="570395" y="489839"/>
                </a:lnTo>
                <a:lnTo>
                  <a:pt x="567410" y="483489"/>
                </a:lnTo>
                <a:lnTo>
                  <a:pt x="564197" y="475869"/>
                </a:lnTo>
                <a:lnTo>
                  <a:pt x="583247" y="468249"/>
                </a:lnTo>
                <a:lnTo>
                  <a:pt x="586422" y="466979"/>
                </a:lnTo>
                <a:lnTo>
                  <a:pt x="583501" y="459359"/>
                </a:lnTo>
                <a:lnTo>
                  <a:pt x="561403" y="468249"/>
                </a:lnTo>
                <a:lnTo>
                  <a:pt x="557339" y="458089"/>
                </a:lnTo>
                <a:lnTo>
                  <a:pt x="554926" y="450469"/>
                </a:lnTo>
                <a:lnTo>
                  <a:pt x="554037" y="446659"/>
                </a:lnTo>
                <a:lnTo>
                  <a:pt x="553275" y="441579"/>
                </a:lnTo>
                <a:lnTo>
                  <a:pt x="553783" y="436499"/>
                </a:lnTo>
                <a:lnTo>
                  <a:pt x="555815" y="432689"/>
                </a:lnTo>
                <a:lnTo>
                  <a:pt x="557720" y="427609"/>
                </a:lnTo>
                <a:lnTo>
                  <a:pt x="560895" y="425069"/>
                </a:lnTo>
                <a:lnTo>
                  <a:pt x="573595" y="421259"/>
                </a:lnTo>
                <a:lnTo>
                  <a:pt x="582015" y="423799"/>
                </a:lnTo>
                <a:lnTo>
                  <a:pt x="590511" y="427609"/>
                </a:lnTo>
                <a:lnTo>
                  <a:pt x="599122" y="436499"/>
                </a:lnTo>
                <a:lnTo>
                  <a:pt x="602932" y="433959"/>
                </a:lnTo>
                <a:lnTo>
                  <a:pt x="596963" y="421259"/>
                </a:lnTo>
                <a:lnTo>
                  <a:pt x="589216" y="404749"/>
                </a:lnTo>
                <a:lnTo>
                  <a:pt x="585406" y="406019"/>
                </a:lnTo>
                <a:lnTo>
                  <a:pt x="585914" y="408559"/>
                </a:lnTo>
                <a:lnTo>
                  <a:pt x="584898" y="411099"/>
                </a:lnTo>
                <a:lnTo>
                  <a:pt x="582231" y="412369"/>
                </a:lnTo>
                <a:lnTo>
                  <a:pt x="581215" y="412369"/>
                </a:lnTo>
                <a:lnTo>
                  <a:pt x="578167" y="413639"/>
                </a:lnTo>
                <a:lnTo>
                  <a:pt x="573341" y="413639"/>
                </a:lnTo>
                <a:lnTo>
                  <a:pt x="566356" y="414909"/>
                </a:lnTo>
                <a:lnTo>
                  <a:pt x="531177" y="444119"/>
                </a:lnTo>
                <a:lnTo>
                  <a:pt x="528015" y="464439"/>
                </a:lnTo>
                <a:lnTo>
                  <a:pt x="529475" y="474599"/>
                </a:lnTo>
                <a:lnTo>
                  <a:pt x="551243" y="512699"/>
                </a:lnTo>
                <a:lnTo>
                  <a:pt x="578573" y="522859"/>
                </a:lnTo>
                <a:lnTo>
                  <a:pt x="588835" y="522859"/>
                </a:lnTo>
                <a:lnTo>
                  <a:pt x="599630" y="519049"/>
                </a:lnTo>
                <a:lnTo>
                  <a:pt x="607250" y="516509"/>
                </a:lnTo>
                <a:lnTo>
                  <a:pt x="612965" y="511429"/>
                </a:lnTo>
                <a:lnTo>
                  <a:pt x="620585" y="501269"/>
                </a:lnTo>
                <a:lnTo>
                  <a:pt x="624014" y="494919"/>
                </a:lnTo>
                <a:lnTo>
                  <a:pt x="626935" y="486029"/>
                </a:lnTo>
                <a:close/>
              </a:path>
              <a:path w="1542414" h="701039">
                <a:moveTo>
                  <a:pt x="773493" y="446659"/>
                </a:moveTo>
                <a:lnTo>
                  <a:pt x="772477" y="444119"/>
                </a:lnTo>
                <a:lnTo>
                  <a:pt x="771969" y="442849"/>
                </a:lnTo>
                <a:lnTo>
                  <a:pt x="767905" y="444119"/>
                </a:lnTo>
                <a:lnTo>
                  <a:pt x="764730" y="444119"/>
                </a:lnTo>
                <a:lnTo>
                  <a:pt x="760158" y="441579"/>
                </a:lnTo>
                <a:lnTo>
                  <a:pt x="757872" y="437769"/>
                </a:lnTo>
                <a:lnTo>
                  <a:pt x="755713" y="431419"/>
                </a:lnTo>
                <a:lnTo>
                  <a:pt x="735799" y="381889"/>
                </a:lnTo>
                <a:lnTo>
                  <a:pt x="729678" y="366649"/>
                </a:lnTo>
                <a:lnTo>
                  <a:pt x="729043" y="362839"/>
                </a:lnTo>
                <a:lnTo>
                  <a:pt x="730567" y="357759"/>
                </a:lnTo>
                <a:lnTo>
                  <a:pt x="732853" y="355219"/>
                </a:lnTo>
                <a:lnTo>
                  <a:pt x="736536" y="353949"/>
                </a:lnTo>
                <a:lnTo>
                  <a:pt x="735012" y="348869"/>
                </a:lnTo>
                <a:lnTo>
                  <a:pt x="695515" y="365379"/>
                </a:lnTo>
                <a:lnTo>
                  <a:pt x="694753" y="435229"/>
                </a:lnTo>
                <a:lnTo>
                  <a:pt x="671766" y="411099"/>
                </a:lnTo>
                <a:lnTo>
                  <a:pt x="664502" y="403479"/>
                </a:lnTo>
                <a:lnTo>
                  <a:pt x="646366" y="384429"/>
                </a:lnTo>
                <a:lnTo>
                  <a:pt x="605726" y="400939"/>
                </a:lnTo>
                <a:lnTo>
                  <a:pt x="607250" y="404749"/>
                </a:lnTo>
                <a:lnTo>
                  <a:pt x="611314" y="403479"/>
                </a:lnTo>
                <a:lnTo>
                  <a:pt x="614489" y="403479"/>
                </a:lnTo>
                <a:lnTo>
                  <a:pt x="648017" y="475869"/>
                </a:lnTo>
                <a:lnTo>
                  <a:pt x="650557" y="484759"/>
                </a:lnTo>
                <a:lnTo>
                  <a:pt x="649668" y="487299"/>
                </a:lnTo>
                <a:lnTo>
                  <a:pt x="648906" y="489839"/>
                </a:lnTo>
                <a:lnTo>
                  <a:pt x="646620" y="492379"/>
                </a:lnTo>
                <a:lnTo>
                  <a:pt x="642810" y="493649"/>
                </a:lnTo>
                <a:lnTo>
                  <a:pt x="644334" y="497459"/>
                </a:lnTo>
                <a:lnTo>
                  <a:pt x="673290" y="486029"/>
                </a:lnTo>
                <a:lnTo>
                  <a:pt x="672769" y="484759"/>
                </a:lnTo>
                <a:lnTo>
                  <a:pt x="671766" y="482219"/>
                </a:lnTo>
                <a:lnTo>
                  <a:pt x="667321" y="483489"/>
                </a:lnTo>
                <a:lnTo>
                  <a:pt x="663892" y="484759"/>
                </a:lnTo>
                <a:lnTo>
                  <a:pt x="659320" y="480949"/>
                </a:lnTo>
                <a:lnTo>
                  <a:pt x="657161" y="478409"/>
                </a:lnTo>
                <a:lnTo>
                  <a:pt x="655383" y="473329"/>
                </a:lnTo>
                <a:lnTo>
                  <a:pt x="630491" y="411099"/>
                </a:lnTo>
                <a:lnTo>
                  <a:pt x="694867" y="478409"/>
                </a:lnTo>
                <a:lnTo>
                  <a:pt x="700214" y="475869"/>
                </a:lnTo>
                <a:lnTo>
                  <a:pt x="700976" y="435229"/>
                </a:lnTo>
                <a:lnTo>
                  <a:pt x="701992" y="381889"/>
                </a:lnTo>
                <a:lnTo>
                  <a:pt x="726630" y="444119"/>
                </a:lnTo>
                <a:lnTo>
                  <a:pt x="728789" y="449199"/>
                </a:lnTo>
                <a:lnTo>
                  <a:pt x="729424" y="453009"/>
                </a:lnTo>
                <a:lnTo>
                  <a:pt x="728535" y="455549"/>
                </a:lnTo>
                <a:lnTo>
                  <a:pt x="727646" y="459359"/>
                </a:lnTo>
                <a:lnTo>
                  <a:pt x="725106" y="461899"/>
                </a:lnTo>
                <a:lnTo>
                  <a:pt x="720915" y="463169"/>
                </a:lnTo>
                <a:lnTo>
                  <a:pt x="722439" y="466979"/>
                </a:lnTo>
                <a:lnTo>
                  <a:pt x="773493" y="446659"/>
                </a:lnTo>
                <a:close/>
              </a:path>
              <a:path w="1542414" h="701039">
                <a:moveTo>
                  <a:pt x="862672" y="376809"/>
                </a:moveTo>
                <a:lnTo>
                  <a:pt x="846505" y="337439"/>
                </a:lnTo>
                <a:lnTo>
                  <a:pt x="838517" y="330200"/>
                </a:lnTo>
                <a:lnTo>
                  <a:pt x="838517" y="406019"/>
                </a:lnTo>
                <a:lnTo>
                  <a:pt x="838136" y="409829"/>
                </a:lnTo>
                <a:lnTo>
                  <a:pt x="836358" y="413639"/>
                </a:lnTo>
                <a:lnTo>
                  <a:pt x="834961" y="416179"/>
                </a:lnTo>
                <a:lnTo>
                  <a:pt x="832675" y="418719"/>
                </a:lnTo>
                <a:lnTo>
                  <a:pt x="829627" y="418719"/>
                </a:lnTo>
                <a:lnTo>
                  <a:pt x="826452" y="421259"/>
                </a:lnTo>
                <a:lnTo>
                  <a:pt x="819594" y="418719"/>
                </a:lnTo>
                <a:lnTo>
                  <a:pt x="816038" y="417449"/>
                </a:lnTo>
                <a:lnTo>
                  <a:pt x="812863" y="414909"/>
                </a:lnTo>
                <a:lnTo>
                  <a:pt x="810196" y="409829"/>
                </a:lnTo>
                <a:lnTo>
                  <a:pt x="806640" y="403479"/>
                </a:lnTo>
                <a:lnTo>
                  <a:pt x="803465" y="397129"/>
                </a:lnTo>
                <a:lnTo>
                  <a:pt x="788733" y="356489"/>
                </a:lnTo>
                <a:lnTo>
                  <a:pt x="785939" y="342519"/>
                </a:lnTo>
                <a:lnTo>
                  <a:pt x="787463" y="338709"/>
                </a:lnTo>
                <a:lnTo>
                  <a:pt x="788860" y="334899"/>
                </a:lnTo>
                <a:lnTo>
                  <a:pt x="791400" y="332359"/>
                </a:lnTo>
                <a:lnTo>
                  <a:pt x="794956" y="331089"/>
                </a:lnTo>
                <a:lnTo>
                  <a:pt x="797750" y="329819"/>
                </a:lnTo>
                <a:lnTo>
                  <a:pt x="802830" y="329819"/>
                </a:lnTo>
                <a:lnTo>
                  <a:pt x="806132" y="331089"/>
                </a:lnTo>
                <a:lnTo>
                  <a:pt x="824039" y="361569"/>
                </a:lnTo>
                <a:lnTo>
                  <a:pt x="829386" y="374269"/>
                </a:lnTo>
                <a:lnTo>
                  <a:pt x="833462" y="385699"/>
                </a:lnTo>
                <a:lnTo>
                  <a:pt x="836244" y="394589"/>
                </a:lnTo>
                <a:lnTo>
                  <a:pt x="838517" y="406019"/>
                </a:lnTo>
                <a:lnTo>
                  <a:pt x="838517" y="330200"/>
                </a:lnTo>
                <a:lnTo>
                  <a:pt x="837984" y="329819"/>
                </a:lnTo>
                <a:lnTo>
                  <a:pt x="836206" y="328549"/>
                </a:lnTo>
                <a:lnTo>
                  <a:pt x="830427" y="324739"/>
                </a:lnTo>
                <a:lnTo>
                  <a:pt x="824255" y="322199"/>
                </a:lnTo>
                <a:lnTo>
                  <a:pt x="810983" y="319659"/>
                </a:lnTo>
                <a:lnTo>
                  <a:pt x="791527" y="323469"/>
                </a:lnTo>
                <a:lnTo>
                  <a:pt x="764603" y="352679"/>
                </a:lnTo>
                <a:lnTo>
                  <a:pt x="762215" y="372999"/>
                </a:lnTo>
                <a:lnTo>
                  <a:pt x="763663" y="383159"/>
                </a:lnTo>
                <a:lnTo>
                  <a:pt x="784580" y="418719"/>
                </a:lnTo>
                <a:lnTo>
                  <a:pt x="811847" y="430149"/>
                </a:lnTo>
                <a:lnTo>
                  <a:pt x="822032" y="428879"/>
                </a:lnTo>
                <a:lnTo>
                  <a:pt x="856996" y="406019"/>
                </a:lnTo>
                <a:lnTo>
                  <a:pt x="862647" y="386969"/>
                </a:lnTo>
                <a:lnTo>
                  <a:pt x="862672" y="376809"/>
                </a:lnTo>
                <a:close/>
              </a:path>
              <a:path w="1542414" h="701039">
                <a:moveTo>
                  <a:pt x="1035367" y="325755"/>
                </a:moveTo>
                <a:lnTo>
                  <a:pt x="1029271" y="287528"/>
                </a:lnTo>
                <a:lnTo>
                  <a:pt x="1007656" y="256628"/>
                </a:lnTo>
                <a:lnTo>
                  <a:pt x="1007656" y="330911"/>
                </a:lnTo>
                <a:lnTo>
                  <a:pt x="1007427" y="337185"/>
                </a:lnTo>
                <a:lnTo>
                  <a:pt x="1006538" y="342138"/>
                </a:lnTo>
                <a:lnTo>
                  <a:pt x="1004252" y="345313"/>
                </a:lnTo>
                <a:lnTo>
                  <a:pt x="1000569" y="346710"/>
                </a:lnTo>
                <a:lnTo>
                  <a:pt x="995260" y="347954"/>
                </a:lnTo>
                <a:lnTo>
                  <a:pt x="989457" y="347522"/>
                </a:lnTo>
                <a:lnTo>
                  <a:pt x="983170" y="345452"/>
                </a:lnTo>
                <a:lnTo>
                  <a:pt x="976439" y="341757"/>
                </a:lnTo>
                <a:lnTo>
                  <a:pt x="955865" y="289941"/>
                </a:lnTo>
                <a:lnTo>
                  <a:pt x="956144" y="283337"/>
                </a:lnTo>
                <a:lnTo>
                  <a:pt x="956373" y="278003"/>
                </a:lnTo>
                <a:lnTo>
                  <a:pt x="956500" y="277749"/>
                </a:lnTo>
                <a:lnTo>
                  <a:pt x="960056" y="270764"/>
                </a:lnTo>
                <a:lnTo>
                  <a:pt x="971486" y="266192"/>
                </a:lnTo>
                <a:lnTo>
                  <a:pt x="975804" y="266827"/>
                </a:lnTo>
                <a:lnTo>
                  <a:pt x="999680" y="301879"/>
                </a:lnTo>
                <a:lnTo>
                  <a:pt x="1007656" y="330911"/>
                </a:lnTo>
                <a:lnTo>
                  <a:pt x="1007656" y="256628"/>
                </a:lnTo>
                <a:lnTo>
                  <a:pt x="1001458" y="252603"/>
                </a:lnTo>
                <a:lnTo>
                  <a:pt x="986218" y="248285"/>
                </a:lnTo>
                <a:lnTo>
                  <a:pt x="978852" y="248666"/>
                </a:lnTo>
                <a:lnTo>
                  <a:pt x="971740" y="251460"/>
                </a:lnTo>
                <a:lnTo>
                  <a:pt x="965771" y="253873"/>
                </a:lnTo>
                <a:lnTo>
                  <a:pt x="960818" y="257683"/>
                </a:lnTo>
                <a:lnTo>
                  <a:pt x="957135" y="262890"/>
                </a:lnTo>
                <a:lnTo>
                  <a:pt x="954468" y="266446"/>
                </a:lnTo>
                <a:lnTo>
                  <a:pt x="952436" y="271526"/>
                </a:lnTo>
                <a:lnTo>
                  <a:pt x="951039" y="277749"/>
                </a:lnTo>
                <a:lnTo>
                  <a:pt x="945959" y="265049"/>
                </a:lnTo>
                <a:lnTo>
                  <a:pt x="905319" y="281178"/>
                </a:lnTo>
                <a:lnTo>
                  <a:pt x="906843" y="284988"/>
                </a:lnTo>
                <a:lnTo>
                  <a:pt x="911542" y="283464"/>
                </a:lnTo>
                <a:lnTo>
                  <a:pt x="914971" y="283337"/>
                </a:lnTo>
                <a:lnTo>
                  <a:pt x="968311" y="405892"/>
                </a:lnTo>
                <a:lnTo>
                  <a:pt x="969200" y="410210"/>
                </a:lnTo>
                <a:lnTo>
                  <a:pt x="968438" y="412369"/>
                </a:lnTo>
                <a:lnTo>
                  <a:pt x="967295" y="415417"/>
                </a:lnTo>
                <a:lnTo>
                  <a:pt x="964628" y="417957"/>
                </a:lnTo>
                <a:lnTo>
                  <a:pt x="960437" y="419735"/>
                </a:lnTo>
                <a:lnTo>
                  <a:pt x="961961" y="423672"/>
                </a:lnTo>
                <a:lnTo>
                  <a:pt x="1017206" y="401701"/>
                </a:lnTo>
                <a:lnTo>
                  <a:pt x="1016762" y="400558"/>
                </a:lnTo>
                <a:lnTo>
                  <a:pt x="1015682" y="397764"/>
                </a:lnTo>
                <a:lnTo>
                  <a:pt x="1010856" y="399796"/>
                </a:lnTo>
                <a:lnTo>
                  <a:pt x="1007427" y="400558"/>
                </a:lnTo>
                <a:lnTo>
                  <a:pt x="1003490" y="400304"/>
                </a:lnTo>
                <a:lnTo>
                  <a:pt x="994981" y="388239"/>
                </a:lnTo>
                <a:lnTo>
                  <a:pt x="980630" y="352171"/>
                </a:lnTo>
                <a:lnTo>
                  <a:pt x="986091" y="354965"/>
                </a:lnTo>
                <a:lnTo>
                  <a:pt x="991044" y="356616"/>
                </a:lnTo>
                <a:lnTo>
                  <a:pt x="995108" y="357124"/>
                </a:lnTo>
                <a:lnTo>
                  <a:pt x="1000696" y="357632"/>
                </a:lnTo>
                <a:lnTo>
                  <a:pt x="1006157" y="356743"/>
                </a:lnTo>
                <a:lnTo>
                  <a:pt x="1011491" y="354711"/>
                </a:lnTo>
                <a:lnTo>
                  <a:pt x="1017892" y="352171"/>
                </a:lnTo>
                <a:lnTo>
                  <a:pt x="1018857" y="351790"/>
                </a:lnTo>
                <a:lnTo>
                  <a:pt x="1023493" y="347954"/>
                </a:lnTo>
                <a:lnTo>
                  <a:pt x="1024699" y="346964"/>
                </a:lnTo>
                <a:lnTo>
                  <a:pt x="1028890" y="340360"/>
                </a:lnTo>
                <a:lnTo>
                  <a:pt x="1033208" y="333756"/>
                </a:lnTo>
                <a:lnTo>
                  <a:pt x="1035367" y="325755"/>
                </a:lnTo>
                <a:close/>
              </a:path>
              <a:path w="1542414" h="701039">
                <a:moveTo>
                  <a:pt x="1154747" y="279400"/>
                </a:moveTo>
                <a:lnTo>
                  <a:pt x="1150683" y="278142"/>
                </a:lnTo>
                <a:lnTo>
                  <a:pt x="1149794" y="281952"/>
                </a:lnTo>
                <a:lnTo>
                  <a:pt x="1148524" y="283210"/>
                </a:lnTo>
                <a:lnTo>
                  <a:pt x="1146746" y="284492"/>
                </a:lnTo>
                <a:lnTo>
                  <a:pt x="1143063" y="284492"/>
                </a:lnTo>
                <a:lnTo>
                  <a:pt x="1142174" y="283210"/>
                </a:lnTo>
                <a:lnTo>
                  <a:pt x="1140650" y="281952"/>
                </a:lnTo>
                <a:lnTo>
                  <a:pt x="1139380" y="279400"/>
                </a:lnTo>
                <a:lnTo>
                  <a:pt x="1130007" y="255270"/>
                </a:lnTo>
                <a:lnTo>
                  <a:pt x="1122616" y="236220"/>
                </a:lnTo>
                <a:lnTo>
                  <a:pt x="1118425" y="226060"/>
                </a:lnTo>
                <a:lnTo>
                  <a:pt x="1115987" y="220992"/>
                </a:lnTo>
                <a:lnTo>
                  <a:pt x="1115377" y="219710"/>
                </a:lnTo>
                <a:lnTo>
                  <a:pt x="1113218" y="217170"/>
                </a:lnTo>
                <a:lnTo>
                  <a:pt x="1109789" y="213360"/>
                </a:lnTo>
                <a:lnTo>
                  <a:pt x="1109281" y="213118"/>
                </a:lnTo>
                <a:lnTo>
                  <a:pt x="1109281" y="287020"/>
                </a:lnTo>
                <a:lnTo>
                  <a:pt x="1106360" y="293370"/>
                </a:lnTo>
                <a:lnTo>
                  <a:pt x="1103058" y="297192"/>
                </a:lnTo>
                <a:lnTo>
                  <a:pt x="1096454" y="299720"/>
                </a:lnTo>
                <a:lnTo>
                  <a:pt x="1093660" y="299720"/>
                </a:lnTo>
                <a:lnTo>
                  <a:pt x="1091247" y="298450"/>
                </a:lnTo>
                <a:lnTo>
                  <a:pt x="1087945" y="297192"/>
                </a:lnTo>
                <a:lnTo>
                  <a:pt x="1085786" y="294652"/>
                </a:lnTo>
                <a:lnTo>
                  <a:pt x="1082992" y="287020"/>
                </a:lnTo>
                <a:lnTo>
                  <a:pt x="1082865" y="283210"/>
                </a:lnTo>
                <a:lnTo>
                  <a:pt x="1084008" y="278142"/>
                </a:lnTo>
                <a:lnTo>
                  <a:pt x="1085837" y="273050"/>
                </a:lnTo>
                <a:lnTo>
                  <a:pt x="1088517" y="266700"/>
                </a:lnTo>
                <a:lnTo>
                  <a:pt x="1096454" y="255270"/>
                </a:lnTo>
                <a:lnTo>
                  <a:pt x="1109281" y="287020"/>
                </a:lnTo>
                <a:lnTo>
                  <a:pt x="1109281" y="213118"/>
                </a:lnTo>
                <a:lnTo>
                  <a:pt x="1104582" y="210820"/>
                </a:lnTo>
                <a:lnTo>
                  <a:pt x="1090866" y="207010"/>
                </a:lnTo>
                <a:lnTo>
                  <a:pt x="1082738" y="208292"/>
                </a:lnTo>
                <a:lnTo>
                  <a:pt x="1046924" y="228600"/>
                </a:lnTo>
                <a:lnTo>
                  <a:pt x="1038415" y="252742"/>
                </a:lnTo>
                <a:lnTo>
                  <a:pt x="1040447" y="257810"/>
                </a:lnTo>
                <a:lnTo>
                  <a:pt x="1041844" y="261620"/>
                </a:lnTo>
                <a:lnTo>
                  <a:pt x="1044511" y="262902"/>
                </a:lnTo>
                <a:lnTo>
                  <a:pt x="1048448" y="265442"/>
                </a:lnTo>
                <a:lnTo>
                  <a:pt x="1052512" y="266700"/>
                </a:lnTo>
                <a:lnTo>
                  <a:pt x="1056703" y="266700"/>
                </a:lnTo>
                <a:lnTo>
                  <a:pt x="1061021" y="264160"/>
                </a:lnTo>
                <a:lnTo>
                  <a:pt x="1065085" y="262902"/>
                </a:lnTo>
                <a:lnTo>
                  <a:pt x="1067879" y="260350"/>
                </a:lnTo>
                <a:lnTo>
                  <a:pt x="1069530" y="256552"/>
                </a:lnTo>
                <a:lnTo>
                  <a:pt x="1071054" y="254000"/>
                </a:lnTo>
                <a:lnTo>
                  <a:pt x="1059624" y="238760"/>
                </a:lnTo>
                <a:lnTo>
                  <a:pt x="1057973" y="237502"/>
                </a:lnTo>
                <a:lnTo>
                  <a:pt x="1057465" y="236220"/>
                </a:lnTo>
                <a:lnTo>
                  <a:pt x="1056830" y="233692"/>
                </a:lnTo>
                <a:lnTo>
                  <a:pt x="1057084" y="232410"/>
                </a:lnTo>
                <a:lnTo>
                  <a:pt x="1058354" y="229870"/>
                </a:lnTo>
                <a:lnTo>
                  <a:pt x="1060513" y="227342"/>
                </a:lnTo>
                <a:lnTo>
                  <a:pt x="1063815" y="224802"/>
                </a:lnTo>
                <a:lnTo>
                  <a:pt x="1068260" y="222250"/>
                </a:lnTo>
                <a:lnTo>
                  <a:pt x="1071054" y="222250"/>
                </a:lnTo>
                <a:lnTo>
                  <a:pt x="1073848" y="220992"/>
                </a:lnTo>
                <a:lnTo>
                  <a:pt x="1089850" y="238760"/>
                </a:lnTo>
                <a:lnTo>
                  <a:pt x="1093660" y="247650"/>
                </a:lnTo>
                <a:lnTo>
                  <a:pt x="1081849" y="261620"/>
                </a:lnTo>
                <a:lnTo>
                  <a:pt x="1072527" y="271792"/>
                </a:lnTo>
                <a:lnTo>
                  <a:pt x="1065707" y="280670"/>
                </a:lnTo>
                <a:lnTo>
                  <a:pt x="1061402" y="288302"/>
                </a:lnTo>
                <a:lnTo>
                  <a:pt x="1057465" y="297192"/>
                </a:lnTo>
                <a:lnTo>
                  <a:pt x="1056957" y="304800"/>
                </a:lnTo>
                <a:lnTo>
                  <a:pt x="1062037" y="317500"/>
                </a:lnTo>
                <a:lnTo>
                  <a:pt x="1065720" y="321310"/>
                </a:lnTo>
                <a:lnTo>
                  <a:pt x="1075880" y="325120"/>
                </a:lnTo>
                <a:lnTo>
                  <a:pt x="1081214" y="325120"/>
                </a:lnTo>
                <a:lnTo>
                  <a:pt x="1109700" y="299720"/>
                </a:lnTo>
                <a:lnTo>
                  <a:pt x="1112329" y="294652"/>
                </a:lnTo>
                <a:lnTo>
                  <a:pt x="1115123" y="299720"/>
                </a:lnTo>
                <a:lnTo>
                  <a:pt x="1118552" y="303542"/>
                </a:lnTo>
                <a:lnTo>
                  <a:pt x="1126934" y="306070"/>
                </a:lnTo>
                <a:lnTo>
                  <a:pt x="1131760" y="306070"/>
                </a:lnTo>
                <a:lnTo>
                  <a:pt x="1153629" y="284492"/>
                </a:lnTo>
                <a:lnTo>
                  <a:pt x="1154747" y="279400"/>
                </a:lnTo>
                <a:close/>
              </a:path>
              <a:path w="1542414" h="701039">
                <a:moveTo>
                  <a:pt x="1234795" y="246392"/>
                </a:moveTo>
                <a:lnTo>
                  <a:pt x="1211402" y="218452"/>
                </a:lnTo>
                <a:lnTo>
                  <a:pt x="1194625" y="218452"/>
                </a:lnTo>
                <a:lnTo>
                  <a:pt x="1203121" y="210820"/>
                </a:lnTo>
                <a:lnTo>
                  <a:pt x="1208214" y="203200"/>
                </a:lnTo>
                <a:lnTo>
                  <a:pt x="1209865" y="194310"/>
                </a:lnTo>
                <a:lnTo>
                  <a:pt x="1208087" y="186702"/>
                </a:lnTo>
                <a:lnTo>
                  <a:pt x="1207109" y="184150"/>
                </a:lnTo>
                <a:lnTo>
                  <a:pt x="1205166" y="179070"/>
                </a:lnTo>
                <a:lnTo>
                  <a:pt x="1199832" y="174002"/>
                </a:lnTo>
                <a:lnTo>
                  <a:pt x="1192085" y="171450"/>
                </a:lnTo>
                <a:lnTo>
                  <a:pt x="1179855" y="171450"/>
                </a:lnTo>
                <a:lnTo>
                  <a:pt x="1173251" y="172720"/>
                </a:lnTo>
                <a:lnTo>
                  <a:pt x="1166304" y="175260"/>
                </a:lnTo>
                <a:lnTo>
                  <a:pt x="1160716" y="176542"/>
                </a:lnTo>
                <a:lnTo>
                  <a:pt x="1154493" y="180352"/>
                </a:lnTo>
                <a:lnTo>
                  <a:pt x="1147762" y="185420"/>
                </a:lnTo>
                <a:lnTo>
                  <a:pt x="1145349" y="187960"/>
                </a:lnTo>
                <a:lnTo>
                  <a:pt x="1143825" y="187960"/>
                </a:lnTo>
                <a:lnTo>
                  <a:pt x="1141412" y="189242"/>
                </a:lnTo>
                <a:lnTo>
                  <a:pt x="1139380" y="187960"/>
                </a:lnTo>
                <a:lnTo>
                  <a:pt x="1137094" y="186702"/>
                </a:lnTo>
                <a:lnTo>
                  <a:pt x="1133157" y="187960"/>
                </a:lnTo>
                <a:lnTo>
                  <a:pt x="1143825" y="218452"/>
                </a:lnTo>
                <a:lnTo>
                  <a:pt x="1147762" y="217170"/>
                </a:lnTo>
                <a:lnTo>
                  <a:pt x="1146644" y="205752"/>
                </a:lnTo>
                <a:lnTo>
                  <a:pt x="1148080" y="196850"/>
                </a:lnTo>
                <a:lnTo>
                  <a:pt x="1152080" y="190500"/>
                </a:lnTo>
                <a:lnTo>
                  <a:pt x="1154277" y="189242"/>
                </a:lnTo>
                <a:lnTo>
                  <a:pt x="1158684" y="186702"/>
                </a:lnTo>
                <a:lnTo>
                  <a:pt x="1163510" y="184150"/>
                </a:lnTo>
                <a:lnTo>
                  <a:pt x="1168082" y="184150"/>
                </a:lnTo>
                <a:lnTo>
                  <a:pt x="1184465" y="208292"/>
                </a:lnTo>
                <a:lnTo>
                  <a:pt x="1183335" y="215900"/>
                </a:lnTo>
                <a:lnTo>
                  <a:pt x="1178890" y="220992"/>
                </a:lnTo>
                <a:lnTo>
                  <a:pt x="1171130" y="226060"/>
                </a:lnTo>
                <a:lnTo>
                  <a:pt x="1173797" y="232410"/>
                </a:lnTo>
                <a:lnTo>
                  <a:pt x="1183817" y="229870"/>
                </a:lnTo>
                <a:lnTo>
                  <a:pt x="1191996" y="231152"/>
                </a:lnTo>
                <a:lnTo>
                  <a:pt x="1198346" y="236220"/>
                </a:lnTo>
                <a:lnTo>
                  <a:pt x="1202880" y="242570"/>
                </a:lnTo>
                <a:lnTo>
                  <a:pt x="1205420" y="248920"/>
                </a:lnTo>
                <a:lnTo>
                  <a:pt x="1205547" y="255270"/>
                </a:lnTo>
                <a:lnTo>
                  <a:pt x="1201229" y="265442"/>
                </a:lnTo>
                <a:lnTo>
                  <a:pt x="1197038" y="269252"/>
                </a:lnTo>
                <a:lnTo>
                  <a:pt x="1190942" y="271792"/>
                </a:lnTo>
                <a:lnTo>
                  <a:pt x="1184478" y="274320"/>
                </a:lnTo>
                <a:lnTo>
                  <a:pt x="1177505" y="274320"/>
                </a:lnTo>
                <a:lnTo>
                  <a:pt x="1170000" y="273050"/>
                </a:lnTo>
                <a:lnTo>
                  <a:pt x="1161986" y="270510"/>
                </a:lnTo>
                <a:lnTo>
                  <a:pt x="1159573" y="273050"/>
                </a:lnTo>
                <a:lnTo>
                  <a:pt x="1169695" y="279400"/>
                </a:lnTo>
                <a:lnTo>
                  <a:pt x="1180630" y="281952"/>
                </a:lnTo>
                <a:lnTo>
                  <a:pt x="1192415" y="281952"/>
                </a:lnTo>
                <a:lnTo>
                  <a:pt x="1226629" y="264160"/>
                </a:lnTo>
                <a:lnTo>
                  <a:pt x="1233525" y="252742"/>
                </a:lnTo>
                <a:lnTo>
                  <a:pt x="1234795" y="246392"/>
                </a:lnTo>
                <a:close/>
              </a:path>
              <a:path w="1542414" h="701039">
                <a:moveTo>
                  <a:pt x="1331442" y="190500"/>
                </a:moveTo>
                <a:lnTo>
                  <a:pt x="1315326" y="151142"/>
                </a:lnTo>
                <a:lnTo>
                  <a:pt x="1307401" y="143929"/>
                </a:lnTo>
                <a:lnTo>
                  <a:pt x="1307401" y="219710"/>
                </a:lnTo>
                <a:lnTo>
                  <a:pt x="1306893" y="223520"/>
                </a:lnTo>
                <a:lnTo>
                  <a:pt x="1295209" y="233692"/>
                </a:lnTo>
                <a:lnTo>
                  <a:pt x="1291780" y="233692"/>
                </a:lnTo>
                <a:lnTo>
                  <a:pt x="1288351" y="232410"/>
                </a:lnTo>
                <a:lnTo>
                  <a:pt x="1284795" y="231152"/>
                </a:lnTo>
                <a:lnTo>
                  <a:pt x="1265415" y="193052"/>
                </a:lnTo>
                <a:lnTo>
                  <a:pt x="1254696" y="156210"/>
                </a:lnTo>
                <a:lnTo>
                  <a:pt x="1256220" y="152400"/>
                </a:lnTo>
                <a:lnTo>
                  <a:pt x="1257617" y="148602"/>
                </a:lnTo>
                <a:lnTo>
                  <a:pt x="1260157" y="146050"/>
                </a:lnTo>
                <a:lnTo>
                  <a:pt x="1263713" y="144792"/>
                </a:lnTo>
                <a:lnTo>
                  <a:pt x="1266634" y="143510"/>
                </a:lnTo>
                <a:lnTo>
                  <a:pt x="1271587" y="143510"/>
                </a:lnTo>
                <a:lnTo>
                  <a:pt x="1274889" y="144792"/>
                </a:lnTo>
                <a:lnTo>
                  <a:pt x="1298143" y="187960"/>
                </a:lnTo>
                <a:lnTo>
                  <a:pt x="1307401" y="219710"/>
                </a:lnTo>
                <a:lnTo>
                  <a:pt x="1307401" y="143929"/>
                </a:lnTo>
                <a:lnTo>
                  <a:pt x="1279740" y="133350"/>
                </a:lnTo>
                <a:lnTo>
                  <a:pt x="1260284" y="137160"/>
                </a:lnTo>
                <a:lnTo>
                  <a:pt x="1233360" y="166370"/>
                </a:lnTo>
                <a:lnTo>
                  <a:pt x="1230985" y="186702"/>
                </a:lnTo>
                <a:lnTo>
                  <a:pt x="1232484" y="196850"/>
                </a:lnTo>
                <a:lnTo>
                  <a:pt x="1253337" y="232410"/>
                </a:lnTo>
                <a:lnTo>
                  <a:pt x="1280617" y="243852"/>
                </a:lnTo>
                <a:lnTo>
                  <a:pt x="1290840" y="242570"/>
                </a:lnTo>
                <a:lnTo>
                  <a:pt x="1325765" y="219710"/>
                </a:lnTo>
                <a:lnTo>
                  <a:pt x="1331417" y="200660"/>
                </a:lnTo>
                <a:lnTo>
                  <a:pt x="1331442" y="190500"/>
                </a:lnTo>
                <a:close/>
              </a:path>
              <a:path w="1542414" h="701039">
                <a:moveTo>
                  <a:pt x="1485963" y="163842"/>
                </a:moveTo>
                <a:lnTo>
                  <a:pt x="1484947" y="161302"/>
                </a:lnTo>
                <a:lnTo>
                  <a:pt x="1484439" y="160020"/>
                </a:lnTo>
                <a:lnTo>
                  <a:pt x="1480248" y="161302"/>
                </a:lnTo>
                <a:lnTo>
                  <a:pt x="1477073" y="161302"/>
                </a:lnTo>
                <a:lnTo>
                  <a:pt x="1472501" y="157492"/>
                </a:lnTo>
                <a:lnTo>
                  <a:pt x="1470215" y="154952"/>
                </a:lnTo>
                <a:lnTo>
                  <a:pt x="1447571" y="97802"/>
                </a:lnTo>
                <a:lnTo>
                  <a:pt x="1442021" y="83820"/>
                </a:lnTo>
                <a:lnTo>
                  <a:pt x="1441386" y="80010"/>
                </a:lnTo>
                <a:lnTo>
                  <a:pt x="1442910" y="73660"/>
                </a:lnTo>
                <a:lnTo>
                  <a:pt x="1445196" y="72402"/>
                </a:lnTo>
                <a:lnTo>
                  <a:pt x="1448879" y="69850"/>
                </a:lnTo>
                <a:lnTo>
                  <a:pt x="1447355" y="66052"/>
                </a:lnTo>
                <a:lnTo>
                  <a:pt x="1407858" y="82550"/>
                </a:lnTo>
                <a:lnTo>
                  <a:pt x="1407223" y="152400"/>
                </a:lnTo>
                <a:lnTo>
                  <a:pt x="1384173" y="128270"/>
                </a:lnTo>
                <a:lnTo>
                  <a:pt x="1376895" y="120650"/>
                </a:lnTo>
                <a:lnTo>
                  <a:pt x="1358709" y="101600"/>
                </a:lnTo>
                <a:lnTo>
                  <a:pt x="1318069" y="118110"/>
                </a:lnTo>
                <a:lnTo>
                  <a:pt x="1319593" y="121920"/>
                </a:lnTo>
                <a:lnTo>
                  <a:pt x="1323657" y="120650"/>
                </a:lnTo>
                <a:lnTo>
                  <a:pt x="1326832" y="120650"/>
                </a:lnTo>
                <a:lnTo>
                  <a:pt x="1360360" y="193052"/>
                </a:lnTo>
                <a:lnTo>
                  <a:pt x="1362900" y="201942"/>
                </a:lnTo>
                <a:lnTo>
                  <a:pt x="1362138" y="204470"/>
                </a:lnTo>
                <a:lnTo>
                  <a:pt x="1361249" y="207010"/>
                </a:lnTo>
                <a:lnTo>
                  <a:pt x="1358963" y="209550"/>
                </a:lnTo>
                <a:lnTo>
                  <a:pt x="1355153" y="210820"/>
                </a:lnTo>
                <a:lnTo>
                  <a:pt x="1356677" y="214642"/>
                </a:lnTo>
                <a:lnTo>
                  <a:pt x="1385760" y="203200"/>
                </a:lnTo>
                <a:lnTo>
                  <a:pt x="1384731" y="200660"/>
                </a:lnTo>
                <a:lnTo>
                  <a:pt x="1384236" y="199402"/>
                </a:lnTo>
                <a:lnTo>
                  <a:pt x="1379664" y="200660"/>
                </a:lnTo>
                <a:lnTo>
                  <a:pt x="1376235" y="200660"/>
                </a:lnTo>
                <a:lnTo>
                  <a:pt x="1371663" y="198120"/>
                </a:lnTo>
                <a:lnTo>
                  <a:pt x="1369631" y="195592"/>
                </a:lnTo>
                <a:lnTo>
                  <a:pt x="1342834" y="128270"/>
                </a:lnTo>
                <a:lnTo>
                  <a:pt x="1407350" y="194310"/>
                </a:lnTo>
                <a:lnTo>
                  <a:pt x="1412557" y="193052"/>
                </a:lnTo>
                <a:lnTo>
                  <a:pt x="1413306" y="152400"/>
                </a:lnTo>
                <a:lnTo>
                  <a:pt x="1414335" y="97802"/>
                </a:lnTo>
                <a:lnTo>
                  <a:pt x="1438973" y="160020"/>
                </a:lnTo>
                <a:lnTo>
                  <a:pt x="1441132" y="166370"/>
                </a:lnTo>
                <a:lnTo>
                  <a:pt x="1441767" y="170192"/>
                </a:lnTo>
                <a:lnTo>
                  <a:pt x="1440878" y="172720"/>
                </a:lnTo>
                <a:lnTo>
                  <a:pt x="1440116" y="175260"/>
                </a:lnTo>
                <a:lnTo>
                  <a:pt x="1437576" y="177800"/>
                </a:lnTo>
                <a:lnTo>
                  <a:pt x="1433258" y="180352"/>
                </a:lnTo>
                <a:lnTo>
                  <a:pt x="1434782" y="184150"/>
                </a:lnTo>
                <a:lnTo>
                  <a:pt x="1485963" y="163842"/>
                </a:lnTo>
                <a:close/>
              </a:path>
              <a:path w="1542414" h="701039">
                <a:moveTo>
                  <a:pt x="1513141" y="99060"/>
                </a:moveTo>
                <a:lnTo>
                  <a:pt x="1502473" y="44450"/>
                </a:lnTo>
                <a:lnTo>
                  <a:pt x="1500835" y="33020"/>
                </a:lnTo>
                <a:lnTo>
                  <a:pt x="1499184" y="24142"/>
                </a:lnTo>
                <a:lnTo>
                  <a:pt x="1481518" y="0"/>
                </a:lnTo>
                <a:lnTo>
                  <a:pt x="1476692" y="0"/>
                </a:lnTo>
                <a:lnTo>
                  <a:pt x="1471739" y="2552"/>
                </a:lnTo>
                <a:lnTo>
                  <a:pt x="1466659" y="3810"/>
                </a:lnTo>
                <a:lnTo>
                  <a:pt x="1463103" y="7620"/>
                </a:lnTo>
                <a:lnTo>
                  <a:pt x="1461198" y="12700"/>
                </a:lnTo>
                <a:lnTo>
                  <a:pt x="1459293" y="16510"/>
                </a:lnTo>
                <a:lnTo>
                  <a:pt x="1478089" y="54610"/>
                </a:lnTo>
                <a:lnTo>
                  <a:pt x="1492440" y="74942"/>
                </a:lnTo>
                <a:lnTo>
                  <a:pt x="1497457" y="82550"/>
                </a:lnTo>
                <a:lnTo>
                  <a:pt x="1501838" y="88900"/>
                </a:lnTo>
                <a:lnTo>
                  <a:pt x="1505546" y="95250"/>
                </a:lnTo>
                <a:lnTo>
                  <a:pt x="1508569" y="101600"/>
                </a:lnTo>
                <a:lnTo>
                  <a:pt x="1513141" y="99060"/>
                </a:lnTo>
                <a:close/>
              </a:path>
              <a:path w="1542414" h="701039">
                <a:moveTo>
                  <a:pt x="1542224" y="129552"/>
                </a:moveTo>
                <a:lnTo>
                  <a:pt x="1540319" y="125742"/>
                </a:lnTo>
                <a:lnTo>
                  <a:pt x="1538541" y="120650"/>
                </a:lnTo>
                <a:lnTo>
                  <a:pt x="1535239" y="116852"/>
                </a:lnTo>
                <a:lnTo>
                  <a:pt x="1530667" y="115570"/>
                </a:lnTo>
                <a:lnTo>
                  <a:pt x="1526095" y="113042"/>
                </a:lnTo>
                <a:lnTo>
                  <a:pt x="1521523" y="113042"/>
                </a:lnTo>
                <a:lnTo>
                  <a:pt x="1516824" y="115570"/>
                </a:lnTo>
                <a:lnTo>
                  <a:pt x="1512125" y="116852"/>
                </a:lnTo>
                <a:lnTo>
                  <a:pt x="1508823" y="120650"/>
                </a:lnTo>
                <a:lnTo>
                  <a:pt x="1506918" y="124460"/>
                </a:lnTo>
                <a:lnTo>
                  <a:pt x="1505013" y="129552"/>
                </a:lnTo>
                <a:lnTo>
                  <a:pt x="1504886" y="134620"/>
                </a:lnTo>
                <a:lnTo>
                  <a:pt x="1506791" y="138442"/>
                </a:lnTo>
                <a:lnTo>
                  <a:pt x="1508569" y="143510"/>
                </a:lnTo>
                <a:lnTo>
                  <a:pt x="1511871" y="147320"/>
                </a:lnTo>
                <a:lnTo>
                  <a:pt x="1516443" y="148602"/>
                </a:lnTo>
                <a:lnTo>
                  <a:pt x="1521015" y="151142"/>
                </a:lnTo>
                <a:lnTo>
                  <a:pt x="1525587" y="151142"/>
                </a:lnTo>
                <a:lnTo>
                  <a:pt x="1530286" y="148602"/>
                </a:lnTo>
                <a:lnTo>
                  <a:pt x="1534858" y="147320"/>
                </a:lnTo>
                <a:lnTo>
                  <a:pt x="1538160" y="143510"/>
                </a:lnTo>
                <a:lnTo>
                  <a:pt x="1540192" y="139700"/>
                </a:lnTo>
                <a:lnTo>
                  <a:pt x="1542097" y="134620"/>
                </a:lnTo>
                <a:lnTo>
                  <a:pt x="1542224" y="1295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758"/>
          </a:p>
        </p:txBody>
      </p:sp>
    </p:spTree>
    <p:extLst>
      <p:ext uri="{BB962C8B-B14F-4D97-AF65-F5344CB8AC3E}">
        <p14:creationId xmlns:p14="http://schemas.microsoft.com/office/powerpoint/2010/main" val="851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556" y="65480"/>
            <a:ext cx="9269833" cy="6102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1395" y="618882"/>
            <a:ext cx="9350071" cy="6131619"/>
          </a:xfrm>
          <a:prstGeom prst="rect">
            <a:avLst/>
          </a:prstGeom>
        </p:spPr>
        <p:txBody>
          <a:bodyPr vert="horz" wrap="square" lIns="0" tIns="13022" rIns="0" bIns="0" rtlCol="0">
            <a:spAutoFit/>
          </a:bodyPr>
          <a:lstStyle/>
          <a:p>
            <a:pPr marL="644881" marR="591554" indent="460098" algn="just">
              <a:lnSpc>
                <a:spcPct val="110000"/>
              </a:lnSpc>
              <a:spcBef>
                <a:spcPts val="103"/>
              </a:spcBef>
            </a:pPr>
            <a:r>
              <a:rPr sz="1709" dirty="0">
                <a:latin typeface="Times New Roman"/>
                <a:cs typeface="Times New Roman"/>
              </a:rPr>
              <a:t>«…</a:t>
            </a:r>
            <a:r>
              <a:rPr sz="1709" spc="8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Всеволод</a:t>
            </a:r>
            <a:r>
              <a:rPr sz="1709" spc="8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Стеблюк: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«18-</a:t>
            </a:r>
            <a:r>
              <a:rPr sz="1709" dirty="0">
                <a:latin typeface="Times New Roman"/>
                <a:cs typeface="Times New Roman"/>
              </a:rPr>
              <a:t>го</a:t>
            </a:r>
            <a:r>
              <a:rPr sz="1709" spc="9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працювали</a:t>
            </a:r>
            <a:r>
              <a:rPr sz="1709" spc="10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важко,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але</a:t>
            </a:r>
            <a:r>
              <a:rPr sz="1709" spc="9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справлялися</a:t>
            </a:r>
            <a:r>
              <a:rPr sz="1709" spc="8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–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коли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почали </a:t>
            </a:r>
            <a:r>
              <a:rPr sz="1709" dirty="0">
                <a:latin typeface="Times New Roman"/>
                <a:cs typeface="Times New Roman"/>
              </a:rPr>
              <a:t>нести</a:t>
            </a:r>
            <a:r>
              <a:rPr sz="1709" spc="13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з</a:t>
            </a:r>
            <a:r>
              <a:rPr sz="1709" spc="12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Маріїнки,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я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відчергував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в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Укрдомі</a:t>
            </a:r>
            <a:r>
              <a:rPr sz="1709" spc="13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і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саме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збирався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додому.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Тут</a:t>
            </a:r>
            <a:r>
              <a:rPr sz="1709" spc="132" dirty="0">
                <a:latin typeface="Times New Roman"/>
                <a:cs typeface="Times New Roman"/>
              </a:rPr>
              <a:t>  </a:t>
            </a:r>
            <a:r>
              <a:rPr sz="1709" spc="-20" dirty="0">
                <a:latin typeface="Times New Roman"/>
                <a:cs typeface="Times New Roman"/>
              </a:rPr>
              <a:t>мені </a:t>
            </a:r>
            <a:r>
              <a:rPr sz="1709" dirty="0">
                <a:latin typeface="Times New Roman"/>
                <a:cs typeface="Times New Roman"/>
              </a:rPr>
              <a:t>подзвонили,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то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залишився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до</a:t>
            </a:r>
            <a:r>
              <a:rPr sz="1709" spc="13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ранку,</a:t>
            </a:r>
            <a:r>
              <a:rPr sz="1709" spc="146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бо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лікарів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не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було,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тільки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медсестра</a:t>
            </a:r>
            <a:r>
              <a:rPr sz="1709" spc="146" dirty="0">
                <a:latin typeface="Times New Roman"/>
                <a:cs typeface="Times New Roman"/>
              </a:rPr>
              <a:t>  </a:t>
            </a:r>
            <a:r>
              <a:rPr sz="1709" spc="-24" dirty="0">
                <a:latin typeface="Times New Roman"/>
                <a:cs typeface="Times New Roman"/>
              </a:rPr>
              <a:t>Іра </a:t>
            </a:r>
            <a:r>
              <a:rPr sz="1709" dirty="0">
                <a:latin typeface="Times New Roman"/>
                <a:cs typeface="Times New Roman"/>
              </a:rPr>
              <a:t>Солошенко.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А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19-го</a:t>
            </a:r>
            <a:r>
              <a:rPr sz="1709" spc="13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вже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приїхав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у</a:t>
            </a:r>
            <a:r>
              <a:rPr sz="1709" spc="13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Михайлівський,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там</a:t>
            </a:r>
            <a:r>
              <a:rPr sz="1709" spc="13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ми</a:t>
            </a:r>
            <a:r>
              <a:rPr sz="1709" spc="146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почали</a:t>
            </a:r>
            <a:r>
              <a:rPr sz="1709" spc="142" dirty="0">
                <a:latin typeface="Times New Roman"/>
                <a:cs typeface="Times New Roman"/>
              </a:rPr>
              <a:t>  </a:t>
            </a:r>
            <a:r>
              <a:rPr sz="1709" spc="-10" dirty="0">
                <a:latin typeface="Times New Roman"/>
                <a:cs typeface="Times New Roman"/>
              </a:rPr>
              <a:t>розгортати </a:t>
            </a:r>
            <a:r>
              <a:rPr sz="1709" dirty="0">
                <a:latin typeface="Times New Roman"/>
                <a:cs typeface="Times New Roman"/>
              </a:rPr>
              <a:t>госпіталь.</a:t>
            </a:r>
            <a:r>
              <a:rPr sz="1709" spc="23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Народ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</a:t>
            </a:r>
            <a:r>
              <a:rPr sz="1709" spc="22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Майдані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був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такий,</a:t>
            </a:r>
            <a:r>
              <a:rPr sz="1709" spc="24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що</a:t>
            </a:r>
            <a:r>
              <a:rPr sz="1709" spc="23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забезпечували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всім.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Вискакуєш,</a:t>
            </a:r>
            <a:r>
              <a:rPr sz="1709" spc="244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кажеш: </a:t>
            </a:r>
            <a:r>
              <a:rPr sz="1709" dirty="0">
                <a:latin typeface="Times New Roman"/>
                <a:cs typeface="Times New Roman"/>
              </a:rPr>
              <a:t>стерилізаторів</a:t>
            </a:r>
            <a:r>
              <a:rPr sz="1709" spc="9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немає</a:t>
            </a:r>
            <a:r>
              <a:rPr sz="1709" spc="11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–</a:t>
            </a:r>
            <a:r>
              <a:rPr sz="1709" spc="7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за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півгодини</a:t>
            </a:r>
            <a:r>
              <a:rPr sz="1709" spc="9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вже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є.</a:t>
            </a:r>
            <a:r>
              <a:rPr sz="1709" spc="10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Кажеш: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треба</a:t>
            </a:r>
            <a:r>
              <a:rPr sz="1709" spc="10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апарат</a:t>
            </a:r>
            <a:r>
              <a:rPr sz="1709" spc="10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штучної</a:t>
            </a:r>
            <a:r>
              <a:rPr sz="1709" spc="10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вентиляції</a:t>
            </a:r>
            <a:r>
              <a:rPr sz="1709" spc="98" dirty="0">
                <a:latin typeface="Times New Roman"/>
                <a:cs typeface="Times New Roman"/>
              </a:rPr>
              <a:t> </a:t>
            </a:r>
            <a:r>
              <a:rPr sz="1709" spc="-49" dirty="0">
                <a:latin typeface="Times New Roman"/>
                <a:cs typeface="Times New Roman"/>
              </a:rPr>
              <a:t>– </a:t>
            </a:r>
            <a:r>
              <a:rPr sz="1709" dirty="0">
                <a:latin typeface="Times New Roman"/>
                <a:cs typeface="Times New Roman"/>
              </a:rPr>
              <a:t>привозять.</a:t>
            </a:r>
            <a:r>
              <a:rPr sz="1709" spc="15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19</a:t>
            </a:r>
            <a:r>
              <a:rPr sz="1709" spc="16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числа</a:t>
            </a:r>
            <a:r>
              <a:rPr sz="1709" spc="16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приймали</a:t>
            </a:r>
            <a:r>
              <a:rPr sz="1709" spc="16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все,</a:t>
            </a:r>
            <a:r>
              <a:rPr sz="1709" spc="17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що</a:t>
            </a:r>
            <a:r>
              <a:rPr sz="1709" spc="16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з</a:t>
            </a:r>
            <a:r>
              <a:rPr sz="1709" spc="16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ночі,</a:t>
            </a:r>
            <a:r>
              <a:rPr sz="1709" spc="16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–</a:t>
            </a:r>
            <a:r>
              <a:rPr sz="1709" spc="17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активних</a:t>
            </a:r>
            <a:r>
              <a:rPr sz="1709" spc="16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дій</a:t>
            </a:r>
            <a:r>
              <a:rPr sz="1709" spc="15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не</a:t>
            </a:r>
            <a:r>
              <a:rPr sz="1709" spc="17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було,</a:t>
            </a:r>
            <a:r>
              <a:rPr sz="1709" spc="17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але</a:t>
            </a:r>
            <a:r>
              <a:rPr sz="1709" spc="15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того,</a:t>
            </a:r>
            <a:r>
              <a:rPr sz="1709" spc="16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що</a:t>
            </a:r>
            <a:r>
              <a:rPr sz="1709" spc="166" dirty="0">
                <a:latin typeface="Times New Roman"/>
                <a:cs typeface="Times New Roman"/>
              </a:rPr>
              <a:t> </a:t>
            </a:r>
            <a:r>
              <a:rPr sz="1709" spc="-49" dirty="0">
                <a:latin typeface="Times New Roman"/>
                <a:cs typeface="Times New Roman"/>
              </a:rPr>
              <a:t>з </a:t>
            </a:r>
            <a:r>
              <a:rPr sz="1709" dirty="0">
                <a:latin typeface="Times New Roman"/>
                <a:cs typeface="Times New Roman"/>
              </a:rPr>
              <a:t>ночі,</a:t>
            </a:r>
            <a:r>
              <a:rPr sz="1709" spc="39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вистачило.</a:t>
            </a:r>
            <a:r>
              <a:rPr sz="1709" spc="39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Я</a:t>
            </a:r>
            <a:r>
              <a:rPr sz="1709" spc="37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три</a:t>
            </a:r>
            <a:r>
              <a:rPr sz="1709" spc="39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доби</a:t>
            </a:r>
            <a:r>
              <a:rPr sz="1709" spc="37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звідти</a:t>
            </a:r>
            <a:r>
              <a:rPr sz="1709" spc="38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не</a:t>
            </a:r>
            <a:r>
              <a:rPr sz="1709" spc="39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виходив,</a:t>
            </a:r>
            <a:r>
              <a:rPr sz="1709" spc="39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ночував</a:t>
            </a:r>
            <a:r>
              <a:rPr sz="1709" spc="38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просто</a:t>
            </a:r>
            <a:r>
              <a:rPr sz="1709" spc="38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у</a:t>
            </a:r>
            <a:r>
              <a:rPr sz="1709" spc="37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соборі.</a:t>
            </a:r>
            <a:r>
              <a:rPr sz="1709" spc="38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А</a:t>
            </a:r>
            <a:r>
              <a:rPr sz="1709" spc="38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20-</a:t>
            </a:r>
            <a:r>
              <a:rPr sz="1709" spc="-24" dirty="0">
                <a:latin typeface="Times New Roman"/>
                <a:cs typeface="Times New Roman"/>
              </a:rPr>
              <a:t>го </a:t>
            </a:r>
            <a:r>
              <a:rPr sz="1709" dirty="0">
                <a:latin typeface="Times New Roman"/>
                <a:cs typeface="Times New Roman"/>
              </a:rPr>
              <a:t>почали</a:t>
            </a:r>
            <a:r>
              <a:rPr sz="1709" spc="6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привозити</a:t>
            </a:r>
            <a:r>
              <a:rPr sz="1709" spc="6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кульові</a:t>
            </a:r>
            <a:r>
              <a:rPr sz="1709" spc="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поранення,</a:t>
            </a:r>
            <a:r>
              <a:rPr sz="1709" spc="5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до</a:t>
            </a:r>
            <a:r>
              <a:rPr sz="1709" spc="5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нас</a:t>
            </a:r>
            <a:r>
              <a:rPr sz="1709" spc="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дотягували</a:t>
            </a:r>
            <a:r>
              <a:rPr sz="1709" spc="6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найбільш</a:t>
            </a:r>
            <a:r>
              <a:rPr sz="1709" spc="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тяжких,</a:t>
            </a:r>
            <a:r>
              <a:rPr sz="1709" spc="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інколи</a:t>
            </a:r>
            <a:r>
              <a:rPr sz="1709" spc="63" dirty="0">
                <a:latin typeface="Times New Roman"/>
                <a:cs typeface="Times New Roman"/>
              </a:rPr>
              <a:t> </a:t>
            </a:r>
            <a:r>
              <a:rPr sz="1709" spc="-24" dirty="0">
                <a:latin typeface="Times New Roman"/>
                <a:cs typeface="Times New Roman"/>
              </a:rPr>
              <a:t>вже </a:t>
            </a:r>
            <a:r>
              <a:rPr sz="1709" dirty="0">
                <a:latin typeface="Times New Roman"/>
                <a:cs typeface="Times New Roman"/>
              </a:rPr>
              <a:t>трупи.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Профспілки</a:t>
            </a:r>
            <a:r>
              <a:rPr sz="1709" spc="12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згоріли,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у</a:t>
            </a:r>
            <a:r>
              <a:rPr sz="1709" spc="12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чебуречних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та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«Козацькому»</a:t>
            </a:r>
            <a:r>
              <a:rPr sz="1709" spc="122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нічого</a:t>
            </a:r>
            <a:r>
              <a:rPr sz="1709" spc="127" dirty="0">
                <a:latin typeface="Times New Roman"/>
                <a:cs typeface="Times New Roman"/>
              </a:rPr>
              <a:t>  </a:t>
            </a:r>
            <a:r>
              <a:rPr sz="1709" dirty="0">
                <a:latin typeface="Times New Roman"/>
                <a:cs typeface="Times New Roman"/>
              </a:rPr>
              <a:t>особливо</a:t>
            </a:r>
            <a:r>
              <a:rPr sz="1709" spc="122" dirty="0">
                <a:latin typeface="Times New Roman"/>
                <a:cs typeface="Times New Roman"/>
              </a:rPr>
              <a:t>  </a:t>
            </a:r>
            <a:r>
              <a:rPr sz="1709" spc="-24" dirty="0">
                <a:latin typeface="Times New Roman"/>
                <a:cs typeface="Times New Roman"/>
              </a:rPr>
              <a:t>не </a:t>
            </a:r>
            <a:r>
              <a:rPr sz="1709" dirty="0">
                <a:latin typeface="Times New Roman"/>
                <a:cs typeface="Times New Roman"/>
              </a:rPr>
              <a:t>організуєш.</a:t>
            </a:r>
            <a:r>
              <a:rPr sz="1709" spc="24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Усіх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тягнули</a:t>
            </a:r>
            <a:r>
              <a:rPr sz="1709" spc="26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до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нас.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За</a:t>
            </a:r>
            <a:r>
              <a:rPr sz="1709" spc="25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той</a:t>
            </a:r>
            <a:r>
              <a:rPr sz="1709" spc="24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день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у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нас</a:t>
            </a:r>
            <a:r>
              <a:rPr sz="1709" spc="26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було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26</a:t>
            </a:r>
            <a:r>
              <a:rPr sz="1709" spc="25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кульових</a:t>
            </a:r>
            <a:r>
              <a:rPr sz="1709" spc="26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поранень,</a:t>
            </a:r>
            <a:r>
              <a:rPr sz="1709" spc="264" dirty="0">
                <a:latin typeface="Times New Roman"/>
                <a:cs typeface="Times New Roman"/>
              </a:rPr>
              <a:t> </a:t>
            </a:r>
            <a:r>
              <a:rPr sz="1709" spc="-24" dirty="0">
                <a:latin typeface="Times New Roman"/>
                <a:cs typeface="Times New Roman"/>
              </a:rPr>
              <a:t>ми </a:t>
            </a:r>
            <a:r>
              <a:rPr sz="1709" dirty="0">
                <a:latin typeface="Times New Roman"/>
                <a:cs typeface="Times New Roman"/>
              </a:rPr>
              <a:t>порахували.</a:t>
            </a:r>
            <a:r>
              <a:rPr sz="1709" spc="542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Двоє</a:t>
            </a:r>
            <a:r>
              <a:rPr sz="1709" spc="55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померло</a:t>
            </a:r>
            <a:r>
              <a:rPr sz="1709" spc="53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</a:t>
            </a:r>
            <a:r>
              <a:rPr sz="1709" spc="542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операційному</a:t>
            </a:r>
            <a:r>
              <a:rPr sz="1709" spc="54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столі.</a:t>
            </a:r>
            <a:r>
              <a:rPr sz="1709" spc="53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Дуже</a:t>
            </a:r>
            <a:r>
              <a:rPr sz="1709" spc="55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важка</a:t>
            </a:r>
            <a:r>
              <a:rPr sz="1709" spc="537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робота,</a:t>
            </a:r>
            <a:r>
              <a:rPr sz="1709" spc="552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наскрізні </a:t>
            </a:r>
            <a:r>
              <a:rPr sz="1709" dirty="0">
                <a:latin typeface="Times New Roman"/>
                <a:cs typeface="Times New Roman"/>
              </a:rPr>
              <a:t>поранення,</a:t>
            </a:r>
            <a:r>
              <a:rPr sz="1709" spc="-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кровотеча,</a:t>
            </a:r>
            <a:r>
              <a:rPr sz="1709" spc="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не</a:t>
            </a:r>
            <a:r>
              <a:rPr sz="1709" spc="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знаєш, що робити,</a:t>
            </a:r>
            <a:r>
              <a:rPr sz="1709" spc="-10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–</a:t>
            </a:r>
            <a:r>
              <a:rPr sz="1709" spc="1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це сьогодні,</a:t>
            </a:r>
            <a:r>
              <a:rPr sz="1709" spc="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коли кілька</a:t>
            </a:r>
            <a:r>
              <a:rPr sz="1709" spc="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років</a:t>
            </a:r>
            <a:r>
              <a:rPr sz="1709" spc="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війна,</a:t>
            </a:r>
            <a:r>
              <a:rPr sz="1709" spc="10" dirty="0">
                <a:latin typeface="Times New Roman"/>
                <a:cs typeface="Times New Roman"/>
              </a:rPr>
              <a:t> </a:t>
            </a:r>
            <a:r>
              <a:rPr sz="1709" spc="-24" dirty="0">
                <a:latin typeface="Times New Roman"/>
                <a:cs typeface="Times New Roman"/>
              </a:rPr>
              <a:t>вже </a:t>
            </a:r>
            <a:r>
              <a:rPr sz="1709" dirty="0">
                <a:latin typeface="Times New Roman"/>
                <a:cs typeface="Times New Roman"/>
              </a:rPr>
              <a:t>всі</a:t>
            </a:r>
            <a:r>
              <a:rPr sz="1709" spc="7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навчені,</a:t>
            </a:r>
            <a:r>
              <a:rPr sz="1709" spc="8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але</a:t>
            </a:r>
            <a:r>
              <a:rPr sz="1709" spc="6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тоді</a:t>
            </a:r>
            <a:r>
              <a:rPr sz="1709" spc="6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інтуїтивно</a:t>
            </a:r>
            <a:r>
              <a:rPr sz="1709" spc="6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щось</a:t>
            </a:r>
            <a:r>
              <a:rPr sz="1709" spc="9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пригадували</a:t>
            </a:r>
            <a:r>
              <a:rPr sz="1709" spc="83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з</a:t>
            </a:r>
            <a:r>
              <a:rPr sz="1709" spc="7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курсу</a:t>
            </a:r>
            <a:r>
              <a:rPr sz="1709" spc="73" dirty="0">
                <a:latin typeface="Times New Roman"/>
                <a:cs typeface="Times New Roman"/>
              </a:rPr>
              <a:t> </a:t>
            </a:r>
            <a:r>
              <a:rPr sz="1709" spc="-20" dirty="0">
                <a:latin typeface="Times New Roman"/>
                <a:cs typeface="Times New Roman"/>
              </a:rPr>
              <a:t>військово-</a:t>
            </a:r>
            <a:r>
              <a:rPr sz="1709" dirty="0">
                <a:latin typeface="Times New Roman"/>
                <a:cs typeface="Times New Roman"/>
              </a:rPr>
              <a:t>польової</a:t>
            </a:r>
            <a:r>
              <a:rPr sz="1709" spc="78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хірургії. </a:t>
            </a:r>
            <a:r>
              <a:rPr sz="1709" dirty="0">
                <a:latin typeface="Times New Roman"/>
                <a:cs typeface="Times New Roman"/>
              </a:rPr>
              <a:t>Але</a:t>
            </a:r>
            <a:r>
              <a:rPr sz="1709" spc="25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поранених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везли</a:t>
            </a:r>
            <a:r>
              <a:rPr sz="1709" spc="26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не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тільки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нам,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багатьох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одразу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доставляли</a:t>
            </a:r>
            <a:r>
              <a:rPr sz="1709" spc="264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у</a:t>
            </a:r>
            <a:r>
              <a:rPr sz="1709" spc="254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17-</a:t>
            </a:r>
            <a:r>
              <a:rPr sz="1709" dirty="0">
                <a:latin typeface="Times New Roman"/>
                <a:cs typeface="Times New Roman"/>
              </a:rPr>
              <a:t>ту</a:t>
            </a:r>
            <a:r>
              <a:rPr sz="1709" spc="248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лікарню,</a:t>
            </a:r>
            <a:r>
              <a:rPr sz="1709" spc="259" dirty="0">
                <a:latin typeface="Times New Roman"/>
                <a:cs typeface="Times New Roman"/>
              </a:rPr>
              <a:t> </a:t>
            </a:r>
            <a:r>
              <a:rPr sz="1709" spc="-49" dirty="0">
                <a:latin typeface="Times New Roman"/>
                <a:cs typeface="Times New Roman"/>
              </a:rPr>
              <a:t>у </a:t>
            </a:r>
            <a:r>
              <a:rPr sz="1709" dirty="0">
                <a:latin typeface="Times New Roman"/>
                <a:cs typeface="Times New Roman"/>
              </a:rPr>
              <a:t>Лікарню</a:t>
            </a:r>
            <a:r>
              <a:rPr sz="1709" spc="-39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швидкої</a:t>
            </a:r>
            <a:r>
              <a:rPr sz="1709" spc="-39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допомоги…»</a:t>
            </a:r>
            <a:endParaRPr sz="1709" dirty="0">
              <a:latin typeface="Times New Roman"/>
              <a:cs typeface="Times New Roman"/>
            </a:endParaRPr>
          </a:p>
          <a:p>
            <a:pPr marL="644881" marR="592174" indent="460098" algn="just">
              <a:lnSpc>
                <a:spcPts val="2265"/>
              </a:lnSpc>
              <a:spcBef>
                <a:spcPts val="93"/>
              </a:spcBef>
            </a:pPr>
            <a:r>
              <a:rPr sz="1709" dirty="0">
                <a:latin typeface="Times New Roman"/>
                <a:cs typeface="Times New Roman"/>
              </a:rPr>
              <a:t>«За</a:t>
            </a:r>
            <a:r>
              <a:rPr sz="1709" spc="15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даними</a:t>
            </a:r>
            <a:r>
              <a:rPr sz="1709" spc="15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медичної</a:t>
            </a:r>
            <a:r>
              <a:rPr sz="1709" spc="15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служби</a:t>
            </a:r>
            <a:r>
              <a:rPr sz="1709" spc="142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Майдану,</a:t>
            </a:r>
            <a:r>
              <a:rPr sz="1709" spc="16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у</a:t>
            </a:r>
            <a:r>
              <a:rPr sz="1709" spc="15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четвер,</a:t>
            </a:r>
            <a:r>
              <a:rPr sz="1709" spc="15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20</a:t>
            </a:r>
            <a:r>
              <a:rPr sz="1709" spc="14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лютого,</a:t>
            </a:r>
            <a:r>
              <a:rPr sz="1709" spc="15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в</a:t>
            </a:r>
            <a:r>
              <a:rPr sz="1709" spc="151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Києві</a:t>
            </a:r>
            <a:r>
              <a:rPr sz="1709" spc="156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було</a:t>
            </a:r>
            <a:r>
              <a:rPr sz="1709" spc="161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вбито </a:t>
            </a:r>
            <a:r>
              <a:rPr sz="1709" dirty="0">
                <a:latin typeface="Times New Roman"/>
                <a:cs typeface="Times New Roman"/>
              </a:rPr>
              <a:t>від</a:t>
            </a:r>
            <a:r>
              <a:rPr sz="1709" spc="-1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70</a:t>
            </a:r>
            <a:r>
              <a:rPr sz="1709" spc="-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до</a:t>
            </a:r>
            <a:r>
              <a:rPr sz="1709" spc="-15" dirty="0">
                <a:latin typeface="Times New Roman"/>
                <a:cs typeface="Times New Roman"/>
              </a:rPr>
              <a:t> </a:t>
            </a:r>
            <a:r>
              <a:rPr sz="1709" dirty="0">
                <a:latin typeface="Times New Roman"/>
                <a:cs typeface="Times New Roman"/>
              </a:rPr>
              <a:t>100</a:t>
            </a:r>
            <a:r>
              <a:rPr sz="1709" spc="5" dirty="0">
                <a:latin typeface="Times New Roman"/>
                <a:cs typeface="Times New Roman"/>
              </a:rPr>
              <a:t> </a:t>
            </a:r>
            <a:r>
              <a:rPr sz="1709" spc="-10" dirty="0">
                <a:latin typeface="Times New Roman"/>
                <a:cs typeface="Times New Roman"/>
              </a:rPr>
              <a:t>осіб».</a:t>
            </a:r>
            <a:endParaRPr sz="1709" dirty="0">
              <a:latin typeface="Times New Roman"/>
              <a:cs typeface="Times New Roman"/>
            </a:endParaRPr>
          </a:p>
          <a:p>
            <a:pPr>
              <a:spcBef>
                <a:spcPts val="24"/>
              </a:spcBef>
            </a:pPr>
            <a:endParaRPr sz="2344" dirty="0">
              <a:latin typeface="Times New Roman"/>
              <a:cs typeface="Times New Roman"/>
            </a:endParaRPr>
          </a:p>
          <a:p>
            <a:pPr marL="12402" marR="4961" indent="446456">
              <a:tabLst>
                <a:tab pos="7111669" algn="l"/>
              </a:tabLst>
            </a:pPr>
            <a:r>
              <a:rPr sz="1709" b="1" i="1" dirty="0">
                <a:latin typeface="Times New Roman"/>
                <a:cs typeface="Times New Roman"/>
              </a:rPr>
              <a:t>[Капранови</a:t>
            </a:r>
            <a:r>
              <a:rPr sz="1709" b="1" i="1" spc="103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(брати</a:t>
            </a:r>
            <a:r>
              <a:rPr sz="1709" b="1" i="1" spc="117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;</a:t>
            </a:r>
            <a:r>
              <a:rPr sz="1709" b="1" i="1" spc="107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псевдонім</a:t>
            </a:r>
            <a:r>
              <a:rPr sz="1709" b="1" i="1" spc="117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Капранова</a:t>
            </a:r>
            <a:r>
              <a:rPr sz="1709" b="1" i="1" spc="111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Д.</a:t>
            </a:r>
            <a:r>
              <a:rPr sz="1709" b="1" i="1" spc="122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В.,</a:t>
            </a:r>
            <a:r>
              <a:rPr sz="1709" b="1" i="1" spc="107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Капранова</a:t>
            </a:r>
            <a:r>
              <a:rPr sz="1709" b="1" i="1" spc="122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В.</a:t>
            </a:r>
            <a:r>
              <a:rPr sz="1709" b="1" i="1" spc="107" dirty="0">
                <a:latin typeface="Times New Roman"/>
                <a:cs typeface="Times New Roman"/>
              </a:rPr>
              <a:t> </a:t>
            </a:r>
            <a:r>
              <a:rPr sz="1709" b="1" i="1" spc="-20" dirty="0">
                <a:latin typeface="Times New Roman"/>
                <a:cs typeface="Times New Roman"/>
              </a:rPr>
              <a:t>В.).</a:t>
            </a:r>
            <a:r>
              <a:rPr sz="1709" b="1" i="1" dirty="0">
                <a:latin typeface="Times New Roman"/>
                <a:cs typeface="Times New Roman"/>
              </a:rPr>
              <a:t>	Майдан.</a:t>
            </a:r>
            <a:r>
              <a:rPr sz="1709" b="1" i="1" spc="93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Таємні</a:t>
            </a:r>
            <a:r>
              <a:rPr sz="1709" b="1" i="1" spc="78" dirty="0">
                <a:latin typeface="Times New Roman"/>
                <a:cs typeface="Times New Roman"/>
              </a:rPr>
              <a:t> </a:t>
            </a:r>
            <a:r>
              <a:rPr sz="1709" b="1" i="1" spc="-10" dirty="0">
                <a:latin typeface="Times New Roman"/>
                <a:cs typeface="Times New Roman"/>
              </a:rPr>
              <a:t>файли [Текст]</a:t>
            </a:r>
            <a:r>
              <a:rPr sz="1709" b="1" i="1" spc="-24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/</a:t>
            </a:r>
            <a:r>
              <a:rPr sz="1709" b="1" i="1" spc="-20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Брати</a:t>
            </a:r>
            <a:r>
              <a:rPr sz="1709" b="1" i="1" spc="-15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Капранови.</a:t>
            </a:r>
            <a:r>
              <a:rPr sz="1709" b="1" i="1" spc="-5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–</a:t>
            </a:r>
            <a:r>
              <a:rPr sz="1709" b="1" i="1" spc="-20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Київ</a:t>
            </a:r>
            <a:r>
              <a:rPr sz="1709" b="1" i="1" spc="-10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:</a:t>
            </a:r>
            <a:r>
              <a:rPr sz="1709" b="1" i="1" spc="-15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Нора-Друк,</a:t>
            </a:r>
            <a:r>
              <a:rPr sz="1709" b="1" i="1" spc="-24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2017.</a:t>
            </a:r>
            <a:r>
              <a:rPr sz="1709" b="1" i="1" spc="-15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–</a:t>
            </a:r>
            <a:r>
              <a:rPr sz="1709" b="1" i="1" spc="-20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317</a:t>
            </a:r>
            <a:r>
              <a:rPr sz="1709" b="1" i="1" spc="-20" dirty="0">
                <a:latin typeface="Times New Roman"/>
                <a:cs typeface="Times New Roman"/>
              </a:rPr>
              <a:t> </a:t>
            </a:r>
            <a:r>
              <a:rPr sz="1709" b="1" i="1" dirty="0">
                <a:latin typeface="Times New Roman"/>
                <a:cs typeface="Times New Roman"/>
              </a:rPr>
              <a:t>с.</a:t>
            </a:r>
            <a:r>
              <a:rPr sz="1709" b="1" i="1" spc="-10" dirty="0">
                <a:latin typeface="Times New Roman"/>
                <a:cs typeface="Times New Roman"/>
              </a:rPr>
              <a:t> </a:t>
            </a:r>
            <a:r>
              <a:rPr sz="1709" b="1" i="1" spc="-49" dirty="0">
                <a:latin typeface="Times New Roman"/>
                <a:cs typeface="Times New Roman"/>
              </a:rPr>
              <a:t>]</a:t>
            </a:r>
            <a:endParaRPr sz="1709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395" y="165609"/>
            <a:ext cx="1693569" cy="9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2150" y="2012011"/>
            <a:ext cx="8061404" cy="4842145"/>
            <a:chOff x="681227" y="2060448"/>
            <a:chExt cx="8550910" cy="495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1268" y="5149593"/>
              <a:ext cx="8230361" cy="18691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7" y="4326636"/>
              <a:ext cx="3158490" cy="23050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467" y="2060448"/>
              <a:ext cx="3130296" cy="227685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9557" y="329755"/>
            <a:ext cx="3196844" cy="3610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70344" y="807905"/>
            <a:ext cx="8795106" cy="4445299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2402" marR="110374" indent="446456" algn="just">
              <a:spcBef>
                <a:spcPts val="98"/>
              </a:spcBef>
            </a:pPr>
            <a:r>
              <a:rPr sz="1758" b="1" dirty="0">
                <a:latin typeface="Times New Roman"/>
                <a:cs typeface="Times New Roman"/>
              </a:rPr>
              <a:t>22</a:t>
            </a:r>
            <a:r>
              <a:rPr sz="1758" b="1" spc="19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лютого</a:t>
            </a:r>
            <a:r>
              <a:rPr sz="1758" b="1" spc="20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2014</a:t>
            </a:r>
            <a:r>
              <a:rPr sz="1758" b="1" spc="2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р.</a:t>
            </a:r>
            <a:r>
              <a:rPr sz="1758" b="1" spc="21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–</a:t>
            </a:r>
            <a:r>
              <a:rPr sz="1758" b="1" spc="2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офіційна</a:t>
            </a:r>
            <a:r>
              <a:rPr sz="1758" b="1" spc="20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дата</a:t>
            </a:r>
            <a:r>
              <a:rPr sz="1758" b="1" spc="2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перемоги</a:t>
            </a:r>
            <a:r>
              <a:rPr sz="1758" b="1" spc="19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Українського</a:t>
            </a:r>
            <a:r>
              <a:rPr sz="1758" b="1" spc="2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народу</a:t>
            </a:r>
            <a:r>
              <a:rPr sz="1758" b="1" spc="20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у</a:t>
            </a:r>
            <a:r>
              <a:rPr sz="1758" b="1" spc="215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«Революції </a:t>
            </a:r>
            <a:r>
              <a:rPr sz="1758" b="1" dirty="0">
                <a:latin typeface="Times New Roman"/>
                <a:cs typeface="Times New Roman"/>
              </a:rPr>
              <a:t>Гідності».</a:t>
            </a:r>
            <a:r>
              <a:rPr sz="1758" b="1" spc="51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Злочинний</a:t>
            </a:r>
            <a:r>
              <a:rPr sz="1758" b="1" spc="522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режим</a:t>
            </a:r>
            <a:r>
              <a:rPr sz="1758" b="1" spc="522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було</a:t>
            </a:r>
            <a:r>
              <a:rPr sz="1758" b="1" spc="527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повалено!</a:t>
            </a:r>
            <a:r>
              <a:rPr sz="1758" b="1" spc="522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Революція</a:t>
            </a:r>
            <a:r>
              <a:rPr sz="1758" b="1" spc="527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перемогла</a:t>
            </a:r>
            <a:r>
              <a:rPr sz="1758" dirty="0">
                <a:latin typeface="Times New Roman"/>
                <a:cs typeface="Times New Roman"/>
              </a:rPr>
              <a:t>!</a:t>
            </a:r>
            <a:r>
              <a:rPr sz="1758" spc="522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Це</a:t>
            </a:r>
            <a:r>
              <a:rPr sz="1758" b="1" spc="532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«Небесна </a:t>
            </a:r>
            <a:r>
              <a:rPr sz="1758" b="1" dirty="0">
                <a:latin typeface="Times New Roman"/>
                <a:cs typeface="Times New Roman"/>
              </a:rPr>
              <a:t>Сотня»</a:t>
            </a:r>
            <a:r>
              <a:rPr sz="1758" b="1" spc="142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своїм</a:t>
            </a:r>
            <a:r>
              <a:rPr sz="1758" b="1" spc="151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життям</a:t>
            </a:r>
            <a:r>
              <a:rPr sz="1758" b="1" spc="146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викупила</a:t>
            </a:r>
            <a:r>
              <a:rPr sz="1758" b="1" spc="146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свободу</a:t>
            </a:r>
            <a:r>
              <a:rPr sz="1758" b="1" spc="151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для</a:t>
            </a:r>
            <a:r>
              <a:rPr sz="1758" b="1" spc="142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мільйонів</a:t>
            </a:r>
            <a:r>
              <a:rPr sz="1758" b="1" spc="151" dirty="0">
                <a:latin typeface="Times New Roman"/>
                <a:cs typeface="Times New Roman"/>
              </a:rPr>
              <a:t>  </a:t>
            </a:r>
            <a:r>
              <a:rPr sz="1758" b="1" dirty="0">
                <a:latin typeface="Times New Roman"/>
                <a:cs typeface="Times New Roman"/>
              </a:rPr>
              <a:t>українців</a:t>
            </a:r>
            <a:r>
              <a:rPr sz="1758" b="1" spc="14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151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дала</a:t>
            </a:r>
            <a:r>
              <a:rPr sz="1758" spc="146" dirty="0">
                <a:latin typeface="Times New Roman"/>
                <a:cs typeface="Times New Roman"/>
              </a:rPr>
              <a:t>  </a:t>
            </a:r>
            <a:r>
              <a:rPr sz="1758" spc="-20" dirty="0">
                <a:latin typeface="Times New Roman"/>
                <a:cs typeface="Times New Roman"/>
              </a:rPr>
              <a:t>шанс </a:t>
            </a:r>
            <a:r>
              <a:rPr sz="1758" spc="-24" dirty="0">
                <a:latin typeface="Times New Roman"/>
                <a:cs typeface="Times New Roman"/>
              </a:rPr>
              <a:t>збудувати</a:t>
            </a:r>
            <a:r>
              <a:rPr sz="1758" spc="-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нову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демократичну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правову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державу.</a:t>
            </a:r>
            <a:r>
              <a:rPr sz="1758" spc="-6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України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з’явився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шанс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гідне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життя!</a:t>
            </a:r>
            <a:endParaRPr sz="1758" dirty="0">
              <a:latin typeface="Times New Roman"/>
              <a:cs typeface="Times New Roman"/>
            </a:endParaRPr>
          </a:p>
          <a:p>
            <a:pPr marL="3386863" marR="4961" indent="446456" algn="just">
              <a:spcBef>
                <a:spcPts val="1538"/>
              </a:spcBef>
            </a:pPr>
            <a:r>
              <a:rPr sz="1758" b="1" dirty="0">
                <a:latin typeface="Times New Roman"/>
                <a:cs typeface="Times New Roman"/>
              </a:rPr>
              <a:t>Героями</a:t>
            </a:r>
            <a:r>
              <a:rPr sz="1758" b="1" spc="146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Небесної</a:t>
            </a:r>
            <a:r>
              <a:rPr sz="1758" b="1" spc="16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Сотні</a:t>
            </a:r>
            <a:r>
              <a:rPr sz="1758" b="1" spc="16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стали</a:t>
            </a:r>
            <a:r>
              <a:rPr sz="1758" b="1" spc="156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107</a:t>
            </a:r>
            <a:r>
              <a:rPr sz="1758" b="1" spc="161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загиблих.</a:t>
            </a:r>
            <a:r>
              <a:rPr sz="1758" b="1" spc="166" dirty="0">
                <a:latin typeface="Times New Roman"/>
                <a:cs typeface="Times New Roman"/>
              </a:rPr>
              <a:t> </a:t>
            </a:r>
            <a:r>
              <a:rPr sz="1855" spc="-24" dirty="0">
                <a:latin typeface="Times New Roman"/>
                <a:cs typeface="Times New Roman"/>
              </a:rPr>
              <a:t>Це </a:t>
            </a:r>
            <a:r>
              <a:rPr sz="1855" dirty="0">
                <a:latin typeface="Times New Roman"/>
                <a:cs typeface="Times New Roman"/>
              </a:rPr>
              <a:t>представники</a:t>
            </a:r>
            <a:r>
              <a:rPr sz="1855" spc="93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усіх</a:t>
            </a:r>
            <a:r>
              <a:rPr sz="1855" spc="83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регіонів</a:t>
            </a:r>
            <a:r>
              <a:rPr sz="1855" spc="103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України,</a:t>
            </a:r>
            <a:r>
              <a:rPr sz="1855" spc="93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різних</a:t>
            </a:r>
            <a:r>
              <a:rPr sz="1855" spc="83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за</a:t>
            </a:r>
            <a:r>
              <a:rPr sz="1855" spc="93" dirty="0">
                <a:latin typeface="Times New Roman"/>
                <a:cs typeface="Times New Roman"/>
              </a:rPr>
              <a:t> </a:t>
            </a:r>
            <a:r>
              <a:rPr sz="1855" spc="-10" dirty="0">
                <a:latin typeface="Times New Roman"/>
                <a:cs typeface="Times New Roman"/>
              </a:rPr>
              <a:t>своєю </a:t>
            </a:r>
            <a:r>
              <a:rPr sz="1855" dirty="0">
                <a:latin typeface="Times New Roman"/>
                <a:cs typeface="Times New Roman"/>
              </a:rPr>
              <a:t>національністю,</a:t>
            </a:r>
            <a:r>
              <a:rPr sz="1855" spc="254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віком,</a:t>
            </a:r>
            <a:r>
              <a:rPr sz="1855" spc="248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освітою,</a:t>
            </a:r>
            <a:r>
              <a:rPr sz="1855" spc="248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сімейним</a:t>
            </a:r>
            <a:r>
              <a:rPr sz="1855" spc="234" dirty="0">
                <a:latin typeface="Times New Roman"/>
                <a:cs typeface="Times New Roman"/>
              </a:rPr>
              <a:t> </a:t>
            </a:r>
            <a:r>
              <a:rPr sz="1855" spc="-10" dirty="0">
                <a:latin typeface="Times New Roman"/>
                <a:cs typeface="Times New Roman"/>
              </a:rPr>
              <a:t>станом… </a:t>
            </a:r>
            <a:r>
              <a:rPr sz="1758" dirty="0">
                <a:latin typeface="Times New Roman"/>
                <a:cs typeface="Times New Roman"/>
              </a:rPr>
              <a:t>Серед</a:t>
            </a:r>
            <a:r>
              <a:rPr sz="1758" spc="17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них</a:t>
            </a:r>
            <a:r>
              <a:rPr sz="1758" spc="190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були</a:t>
            </a:r>
            <a:r>
              <a:rPr sz="1758" spc="186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успішні</a:t>
            </a:r>
            <a:r>
              <a:rPr sz="1758" spc="190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підприємці</a:t>
            </a:r>
            <a:r>
              <a:rPr sz="1758" spc="190" dirty="0">
                <a:latin typeface="Times New Roman"/>
                <a:cs typeface="Times New Roman"/>
              </a:rPr>
              <a:t>  </a:t>
            </a:r>
            <a:r>
              <a:rPr sz="1758" dirty="0">
                <a:latin typeface="Times New Roman"/>
                <a:cs typeface="Times New Roman"/>
              </a:rPr>
              <a:t>й</a:t>
            </a:r>
            <a:r>
              <a:rPr sz="1758" spc="190" dirty="0">
                <a:latin typeface="Times New Roman"/>
                <a:cs typeface="Times New Roman"/>
              </a:rPr>
              <a:t>  </a:t>
            </a:r>
            <a:r>
              <a:rPr sz="1758" spc="-10" dirty="0">
                <a:latin typeface="Times New Roman"/>
                <a:cs typeface="Times New Roman"/>
              </a:rPr>
              <a:t>пенсіонери. </a:t>
            </a:r>
            <a:r>
              <a:rPr sz="1758" dirty="0">
                <a:latin typeface="Times New Roman"/>
                <a:cs typeface="Times New Roman"/>
              </a:rPr>
              <a:t>Найстаршому</a:t>
            </a:r>
            <a:r>
              <a:rPr sz="1758" spc="1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Іванові</a:t>
            </a:r>
            <a:r>
              <a:rPr sz="1758" spc="1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Наконечному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9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виповнилося</a:t>
            </a:r>
            <a:r>
              <a:rPr sz="1758" spc="107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82 </a:t>
            </a:r>
            <a:r>
              <a:rPr sz="1758" dirty="0">
                <a:latin typeface="Times New Roman"/>
                <a:cs typeface="Times New Roman"/>
              </a:rPr>
              <a:t>роки,</a:t>
            </a:r>
            <a:r>
              <a:rPr sz="1758" spc="31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</a:t>
            </a:r>
            <a:r>
              <a:rPr sz="1758" spc="30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наймолодшому</a:t>
            </a:r>
            <a:r>
              <a:rPr sz="1758" spc="3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30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Назарієві</a:t>
            </a:r>
            <a:r>
              <a:rPr sz="1758" spc="3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Войтовичу</a:t>
            </a:r>
            <a:r>
              <a:rPr sz="1758" spc="3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312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лише</a:t>
            </a:r>
            <a:endParaRPr sz="1758" dirty="0">
              <a:latin typeface="Times New Roman"/>
              <a:cs typeface="Times New Roman"/>
            </a:endParaRPr>
          </a:p>
          <a:p>
            <a:pPr marL="3386863" marR="8061" algn="just">
              <a:spcBef>
                <a:spcPts val="5"/>
              </a:spcBef>
            </a:pPr>
            <a:r>
              <a:rPr sz="1758" dirty="0">
                <a:latin typeface="Times New Roman"/>
                <a:cs typeface="Times New Roman"/>
              </a:rPr>
              <a:t>17.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Всіх</a:t>
            </a:r>
            <a:r>
              <a:rPr sz="1758" spc="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їх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об’єднує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одна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велика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любов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до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Батьківщини, </a:t>
            </a:r>
            <a:r>
              <a:rPr sz="1758" dirty="0">
                <a:latin typeface="Times New Roman"/>
                <a:cs typeface="Times New Roman"/>
              </a:rPr>
              <a:t>більша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життя.</a:t>
            </a:r>
            <a:endParaRPr sz="1758" dirty="0">
              <a:latin typeface="Times New Roman"/>
              <a:cs typeface="Times New Roman"/>
            </a:endParaRPr>
          </a:p>
          <a:p>
            <a:pPr marL="12402" marR="109754" indent="446456" algn="just">
              <a:spcBef>
                <a:spcPts val="1274"/>
              </a:spcBef>
            </a:pPr>
            <a:r>
              <a:rPr sz="1758" b="1" dirty="0">
                <a:latin typeface="Times New Roman"/>
                <a:cs typeface="Times New Roman"/>
              </a:rPr>
              <a:t>Прізвища</a:t>
            </a:r>
            <a:r>
              <a:rPr sz="1758" b="1" spc="25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перших</a:t>
            </a:r>
            <a:r>
              <a:rPr sz="1758" b="1" spc="25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загиблих</a:t>
            </a:r>
            <a:r>
              <a:rPr sz="1758" b="1" spc="25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героїв</a:t>
            </a:r>
            <a:r>
              <a:rPr sz="1758" b="1" spc="25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Майдану</a:t>
            </a:r>
            <a:r>
              <a:rPr sz="1758" b="1" spc="24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знають</a:t>
            </a:r>
            <a:r>
              <a:rPr sz="1758" b="1" spc="25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всі,</a:t>
            </a:r>
            <a:r>
              <a:rPr sz="1758" b="1" spc="25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їм</a:t>
            </a:r>
            <a:r>
              <a:rPr sz="1758" b="1" spc="25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присвячували</a:t>
            </a:r>
            <a:r>
              <a:rPr sz="1758" b="1" spc="254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різні </a:t>
            </a:r>
            <a:r>
              <a:rPr sz="1758" b="1" dirty="0">
                <a:latin typeface="Times New Roman"/>
                <a:cs typeface="Times New Roman"/>
              </a:rPr>
              <a:t>публікації,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пісні і</a:t>
            </a:r>
            <a:r>
              <a:rPr sz="1758" b="1" spc="-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вірші.</a:t>
            </a:r>
            <a:r>
              <a:rPr sz="1758" b="1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Так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має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бути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людьми,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які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загинули під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час масових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розстрілів </a:t>
            </a:r>
            <a:r>
              <a:rPr sz="1758" dirty="0">
                <a:latin typeface="Times New Roman"/>
                <a:cs typeface="Times New Roman"/>
              </a:rPr>
              <a:t>активістів</a:t>
            </a:r>
            <a:r>
              <a:rPr sz="1758" spc="-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Євромайдану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18-20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лютого.</a:t>
            </a:r>
            <a:endParaRPr sz="1758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23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326" y="862149"/>
            <a:ext cx="9170125" cy="599163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65759" y="139558"/>
            <a:ext cx="7085910" cy="1090707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240" algn="ctr">
              <a:spcBef>
                <a:spcPts val="98"/>
              </a:spcBef>
            </a:pP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Ми</a:t>
            </a:r>
            <a:r>
              <a:rPr sz="1758" b="1" spc="-39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маємо</a:t>
            </a:r>
            <a:r>
              <a:rPr sz="1758" b="1" spc="-44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пам’ятати 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КОЖНОГО</a:t>
            </a:r>
            <a:r>
              <a:rPr sz="1758" b="1" spc="-34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з</a:t>
            </a:r>
            <a:r>
              <a:rPr sz="1758" b="1" spc="-44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spc="-20" dirty="0">
                <a:solidFill>
                  <a:srgbClr val="1D1D1B"/>
                </a:solidFill>
                <a:latin typeface="Times New Roman"/>
                <a:cs typeface="Times New Roman"/>
              </a:rPr>
              <a:t>них,</a:t>
            </a:r>
            <a:endParaRPr sz="1758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бо</a:t>
            </a:r>
            <a:r>
              <a:rPr sz="1758" b="1" spc="-29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за</a:t>
            </a:r>
            <a:r>
              <a:rPr sz="1758" b="1" spc="-34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збиральною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назвою</a:t>
            </a:r>
            <a:r>
              <a:rPr sz="1758" b="1" spc="-15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–</a:t>
            </a:r>
            <a:r>
              <a:rPr sz="1758" b="1" spc="-20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Небесна</a:t>
            </a:r>
            <a:r>
              <a:rPr sz="1758" b="1" spc="-39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сотня</a:t>
            </a:r>
            <a:r>
              <a:rPr sz="1758" b="1" spc="-5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–</a:t>
            </a:r>
            <a:r>
              <a:rPr sz="1758" b="1" spc="-20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стоять</a:t>
            </a:r>
            <a:endParaRPr sz="1758" dirty="0">
              <a:latin typeface="Times New Roman"/>
              <a:cs typeface="Times New Roman"/>
            </a:endParaRPr>
          </a:p>
          <a:p>
            <a:pPr algn="ctr">
              <a:lnSpc>
                <a:spcPts val="2085"/>
              </a:lnSpc>
            </a:pP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імена</a:t>
            </a:r>
            <a:r>
              <a:rPr sz="1758" b="1" spc="-39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мужніх</a:t>
            </a:r>
            <a:r>
              <a:rPr sz="1758" b="1" spc="-20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синів</a:t>
            </a:r>
            <a:r>
              <a:rPr sz="1758" b="1" spc="-5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й</a:t>
            </a:r>
            <a:r>
              <a:rPr sz="1758" b="1" spc="-20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доньок</a:t>
            </a:r>
            <a:r>
              <a:rPr sz="1758" b="1" spc="-5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України!</a:t>
            </a:r>
            <a:endParaRPr sz="1758" dirty="0">
              <a:latin typeface="Times New Roman"/>
              <a:cs typeface="Times New Roman"/>
            </a:endParaRPr>
          </a:p>
          <a:p>
            <a:pPr marL="620" algn="ctr">
              <a:lnSpc>
                <a:spcPts val="2085"/>
              </a:lnSpc>
            </a:pP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Вічна</a:t>
            </a:r>
            <a:r>
              <a:rPr sz="1758" b="1" spc="-24" dirty="0">
                <a:solidFill>
                  <a:srgbClr val="1D1D1B"/>
                </a:solidFill>
                <a:latin typeface="Times New Roman"/>
                <a:cs typeface="Times New Roman"/>
              </a:rPr>
              <a:t> </a:t>
            </a:r>
            <a:r>
              <a:rPr sz="1758" b="1" dirty="0">
                <a:solidFill>
                  <a:srgbClr val="1D1D1B"/>
                </a:solidFill>
                <a:latin typeface="Times New Roman"/>
                <a:cs typeface="Times New Roman"/>
              </a:rPr>
              <a:t>пам’ять</a:t>
            </a:r>
            <a:r>
              <a:rPr sz="1758" b="1" spc="-10" dirty="0">
                <a:solidFill>
                  <a:srgbClr val="1D1D1B"/>
                </a:solidFill>
                <a:latin typeface="Times New Roman"/>
                <a:cs typeface="Times New Roman"/>
              </a:rPr>
              <a:t> Героям!</a:t>
            </a:r>
            <a:endParaRPr sz="1758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152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305" y="851235"/>
            <a:ext cx="2339409" cy="26935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277" y="2901939"/>
            <a:ext cx="2096837" cy="252394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800" y="4637148"/>
            <a:ext cx="2349826" cy="22188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5392" y="970735"/>
            <a:ext cx="9061117" cy="5667483"/>
          </a:xfrm>
          <a:prstGeom prst="rect">
            <a:avLst/>
          </a:prstGeom>
        </p:spPr>
        <p:txBody>
          <a:bodyPr vert="horz" wrap="square" lIns="0" tIns="11781" rIns="0" bIns="0" rtlCol="0">
            <a:spAutoFit/>
          </a:bodyPr>
          <a:lstStyle/>
          <a:p>
            <a:pPr marL="4089411">
              <a:spcBef>
                <a:spcPts val="93"/>
              </a:spcBef>
            </a:pPr>
            <a:r>
              <a:rPr sz="1855" b="1" spc="-10" dirty="0">
                <a:latin typeface="Times New Roman"/>
                <a:cs typeface="Times New Roman"/>
              </a:rPr>
              <a:t>Владислав</a:t>
            </a:r>
            <a:r>
              <a:rPr sz="1855" b="1" spc="-59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Зубенко,</a:t>
            </a:r>
            <a:r>
              <a:rPr sz="1855" b="1" spc="-3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22</a:t>
            </a:r>
            <a:r>
              <a:rPr sz="1855" b="1" spc="-44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роки.</a:t>
            </a:r>
            <a:endParaRPr sz="1855" dirty="0">
              <a:latin typeface="Times New Roman"/>
              <a:cs typeface="Times New Roman"/>
            </a:endParaRPr>
          </a:p>
          <a:p>
            <a:pPr marL="2170271" marR="6821" indent="446456">
              <a:spcBef>
                <a:spcPts val="10"/>
              </a:spcBef>
            </a:pPr>
            <a:r>
              <a:rPr sz="1758" dirty="0">
                <a:latin typeface="Times New Roman"/>
                <a:cs typeface="Times New Roman"/>
              </a:rPr>
              <a:t>20</a:t>
            </a:r>
            <a:r>
              <a:rPr sz="1758" spc="2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</a:t>
            </a:r>
            <a:r>
              <a:rPr sz="1758" spc="2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2014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року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був</a:t>
            </a:r>
            <a:r>
              <a:rPr sz="1758" spc="26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смертельно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поранений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коли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прикривав </a:t>
            </a:r>
            <a:r>
              <a:rPr sz="1758" dirty="0">
                <a:latin typeface="Times New Roman"/>
                <a:cs typeface="Times New Roman"/>
              </a:rPr>
              <a:t>друзів</a:t>
            </a:r>
            <a:r>
              <a:rPr sz="1758" spc="-6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щитом.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Помер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28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2014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року.</a:t>
            </a:r>
            <a:endParaRPr sz="1758" dirty="0">
              <a:latin typeface="Times New Roman"/>
              <a:cs typeface="Times New Roman"/>
            </a:endParaRPr>
          </a:p>
          <a:p>
            <a:pPr marL="2630369">
              <a:spcBef>
                <a:spcPts val="103"/>
              </a:spcBef>
              <a:tabLst>
                <a:tab pos="3606991" algn="l"/>
              </a:tabLst>
            </a:pP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312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його</a:t>
            </a:r>
            <a:r>
              <a:rPr sz="1758" dirty="0">
                <a:latin typeface="Times New Roman"/>
                <a:cs typeface="Times New Roman"/>
              </a:rPr>
              <a:t>	честь</a:t>
            </a:r>
            <a:r>
              <a:rPr sz="1758" spc="2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Університеті</a:t>
            </a:r>
            <a:r>
              <a:rPr sz="1758" spc="26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залізничного</a:t>
            </a:r>
            <a:r>
              <a:rPr sz="1758" spc="24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транспорту</a:t>
            </a:r>
            <a:r>
              <a:rPr sz="1758" spc="273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відкрито</a:t>
            </a:r>
            <a:endParaRPr sz="1758" dirty="0">
              <a:latin typeface="Times New Roman"/>
              <a:cs typeface="Times New Roman"/>
            </a:endParaRPr>
          </a:p>
          <a:p>
            <a:pPr marL="2170271">
              <a:spcBef>
                <a:spcPts val="293"/>
              </a:spcBef>
            </a:pPr>
            <a:r>
              <a:rPr sz="1758" dirty="0">
                <a:latin typeface="Times New Roman"/>
                <a:cs typeface="Times New Roman"/>
              </a:rPr>
              <a:t>пам'ятну</a:t>
            </a:r>
            <a:r>
              <a:rPr sz="1758" spc="3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дошку,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перейменовано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вулицю</a:t>
            </a:r>
            <a:r>
              <a:rPr sz="1758" spc="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м.</a:t>
            </a:r>
            <a:r>
              <a:rPr sz="1758" spc="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Харків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(попередня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назва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spc="-49" dirty="0">
                <a:latin typeface="Times New Roman"/>
                <a:cs typeface="Times New Roman"/>
              </a:rPr>
              <a:t>–</a:t>
            </a:r>
            <a:endParaRPr sz="1758" dirty="0">
              <a:latin typeface="Times New Roman"/>
              <a:cs typeface="Times New Roman"/>
            </a:endParaRPr>
          </a:p>
          <a:p>
            <a:pPr marL="2170271">
              <a:spcBef>
                <a:spcPts val="293"/>
              </a:spcBef>
            </a:pPr>
            <a:r>
              <a:rPr sz="1758" dirty="0">
                <a:latin typeface="Times New Roman"/>
                <a:cs typeface="Times New Roman"/>
              </a:rPr>
              <a:t>вулиця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Тимурівців).</a:t>
            </a:r>
            <a:r>
              <a:rPr sz="1758" spc="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</a:t>
            </a:r>
            <a:r>
              <a:rPr sz="1758" spc="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2017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року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spc="-29" dirty="0">
                <a:latin typeface="Times New Roman"/>
                <a:cs typeface="Times New Roman"/>
              </a:rPr>
              <a:t>УкрДУЗТ,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якому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навчався</a:t>
            </a:r>
            <a:endParaRPr sz="1758" dirty="0">
              <a:latin typeface="Times New Roman"/>
              <a:cs typeface="Times New Roman"/>
            </a:endParaRPr>
          </a:p>
          <a:p>
            <a:pPr marL="2170271">
              <a:spcBef>
                <a:spcPts val="308"/>
              </a:spcBef>
            </a:pPr>
            <a:r>
              <a:rPr sz="1758" dirty="0">
                <a:latin typeface="Times New Roman"/>
                <a:cs typeface="Times New Roman"/>
              </a:rPr>
              <a:t>Влад,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відкрили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аудиторію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його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імені.</a:t>
            </a:r>
            <a:endParaRPr sz="1758"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1611" dirty="0">
              <a:latin typeface="Times New Roman"/>
              <a:cs typeface="Times New Roman"/>
            </a:endParaRPr>
          </a:p>
          <a:p>
            <a:pPr marL="2752524" algn="just"/>
            <a:r>
              <a:rPr sz="1855" b="1" dirty="0">
                <a:latin typeface="Times New Roman"/>
                <a:cs typeface="Times New Roman"/>
              </a:rPr>
              <a:t>Євген</a:t>
            </a:r>
            <a:r>
              <a:rPr sz="1855" b="1" spc="-54" dirty="0">
                <a:latin typeface="Times New Roman"/>
                <a:cs typeface="Times New Roman"/>
              </a:rPr>
              <a:t> </a:t>
            </a:r>
            <a:r>
              <a:rPr sz="1855" b="1" spc="-24" dirty="0">
                <a:latin typeface="Times New Roman"/>
                <a:cs typeface="Times New Roman"/>
              </a:rPr>
              <a:t>Котляр,</a:t>
            </a:r>
            <a:r>
              <a:rPr sz="1855" b="1" spc="-54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33</a:t>
            </a:r>
            <a:r>
              <a:rPr sz="1855" b="1" spc="-68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роки.</a:t>
            </a:r>
            <a:endParaRPr sz="1855" dirty="0">
              <a:latin typeface="Times New Roman"/>
              <a:cs typeface="Times New Roman"/>
            </a:endParaRPr>
          </a:p>
          <a:p>
            <a:pPr marL="12402" marR="2045635" indent="446456" algn="just"/>
            <a:r>
              <a:rPr sz="1855" dirty="0">
                <a:latin typeface="Times New Roman"/>
                <a:cs typeface="Times New Roman"/>
              </a:rPr>
              <a:t>20</a:t>
            </a:r>
            <a:r>
              <a:rPr sz="1855" spc="57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лютого</a:t>
            </a:r>
            <a:r>
              <a:rPr sz="1855" spc="57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2014</a:t>
            </a:r>
            <a:r>
              <a:rPr sz="1855" spc="57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року</a:t>
            </a:r>
            <a:r>
              <a:rPr sz="1855" spc="57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отримав</a:t>
            </a:r>
            <a:r>
              <a:rPr sz="1855" spc="566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кулю</a:t>
            </a:r>
            <a:r>
              <a:rPr sz="1855" spc="561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снайпера,</a:t>
            </a:r>
            <a:r>
              <a:rPr sz="1855" spc="566" dirty="0">
                <a:latin typeface="Times New Roman"/>
                <a:cs typeface="Times New Roman"/>
              </a:rPr>
              <a:t> </a:t>
            </a:r>
            <a:r>
              <a:rPr sz="1855" spc="-10" dirty="0">
                <a:latin typeface="Times New Roman"/>
                <a:cs typeface="Times New Roman"/>
              </a:rPr>
              <a:t>прикриваючи </a:t>
            </a:r>
            <a:r>
              <a:rPr sz="1855" dirty="0">
                <a:latin typeface="Times New Roman"/>
                <a:cs typeface="Times New Roman"/>
              </a:rPr>
              <a:t>поранених</a:t>
            </a:r>
            <a:r>
              <a:rPr sz="1855" spc="288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дерев'яним</a:t>
            </a:r>
            <a:r>
              <a:rPr sz="1855" spc="273" dirty="0">
                <a:latin typeface="Times New Roman"/>
                <a:cs typeface="Times New Roman"/>
              </a:rPr>
              <a:t> </a:t>
            </a:r>
            <a:r>
              <a:rPr sz="1855" dirty="0">
                <a:latin typeface="Times New Roman"/>
                <a:cs typeface="Times New Roman"/>
              </a:rPr>
              <a:t>щитом.</a:t>
            </a:r>
            <a:r>
              <a:rPr sz="1855" spc="2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Він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писав,</a:t>
            </a:r>
            <a:r>
              <a:rPr sz="1758" spc="2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що,</a:t>
            </a:r>
            <a:r>
              <a:rPr sz="1758" b="1" i="1" spc="26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сидячи</a:t>
            </a:r>
            <a:r>
              <a:rPr sz="1758" b="1" i="1" spc="25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вдома</a:t>
            </a:r>
            <a:r>
              <a:rPr sz="1758" b="1" i="1" spc="26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</a:t>
            </a:r>
            <a:r>
              <a:rPr sz="1758" b="1" i="1" spc="254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теплі </a:t>
            </a:r>
            <a:r>
              <a:rPr sz="1758" b="1" i="1" dirty="0">
                <a:latin typeface="Times New Roman"/>
                <a:cs typeface="Times New Roman"/>
              </a:rPr>
              <a:t>біля</a:t>
            </a:r>
            <a:r>
              <a:rPr sz="1758" b="1" i="1" spc="44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комп’ютера</a:t>
            </a:r>
            <a:r>
              <a:rPr sz="1758" b="1" i="1" spc="44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за</a:t>
            </a:r>
            <a:r>
              <a:rPr sz="1758" b="1" i="1" spc="43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кухлем</a:t>
            </a:r>
            <a:r>
              <a:rPr sz="1758" b="1" i="1" spc="43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пива,</a:t>
            </a:r>
            <a:r>
              <a:rPr sz="1758" b="1" i="1" spc="45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нову</a:t>
            </a:r>
            <a:r>
              <a:rPr sz="1758" b="1" i="1" spc="4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Україну</a:t>
            </a:r>
            <a:r>
              <a:rPr sz="1758" b="1" i="1" spc="45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</a:t>
            </a:r>
            <a:r>
              <a:rPr sz="1758" b="1" i="1" spc="4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побудуємо…</a:t>
            </a:r>
            <a:r>
              <a:rPr sz="1758" b="1" i="1" spc="454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На </a:t>
            </a:r>
            <a:r>
              <a:rPr sz="1758" dirty="0">
                <a:latin typeface="Times New Roman"/>
                <a:cs typeface="Times New Roman"/>
              </a:rPr>
              <a:t>честь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Небесної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сотні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Харкові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названа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площа,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ім'я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Євгена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дано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вулиці.</a:t>
            </a:r>
            <a:endParaRPr sz="175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3" dirty="0">
              <a:latin typeface="Times New Roman"/>
              <a:cs typeface="Times New Roman"/>
            </a:endParaRPr>
          </a:p>
          <a:p>
            <a:pPr marL="3789914">
              <a:spcBef>
                <a:spcPts val="1318"/>
              </a:spcBef>
            </a:pPr>
            <a:r>
              <a:rPr sz="1855" b="1" dirty="0">
                <a:latin typeface="Times New Roman"/>
                <a:cs typeface="Times New Roman"/>
              </a:rPr>
              <a:t>Юрій</a:t>
            </a:r>
            <a:r>
              <a:rPr sz="1855" b="1" spc="-39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Паращук,</a:t>
            </a:r>
            <a:r>
              <a:rPr sz="1855" b="1" spc="410" dirty="0">
                <a:latin typeface="Times New Roman"/>
                <a:cs typeface="Times New Roman"/>
              </a:rPr>
              <a:t> </a:t>
            </a:r>
            <a:r>
              <a:rPr sz="1855" b="1" dirty="0">
                <a:latin typeface="Times New Roman"/>
                <a:cs typeface="Times New Roman"/>
              </a:rPr>
              <a:t>47</a:t>
            </a:r>
            <a:r>
              <a:rPr sz="1855" b="1" spc="-39" dirty="0">
                <a:latin typeface="Times New Roman"/>
                <a:cs typeface="Times New Roman"/>
              </a:rPr>
              <a:t> </a:t>
            </a:r>
            <a:r>
              <a:rPr sz="1855" b="1" spc="-10" dirty="0">
                <a:latin typeface="Times New Roman"/>
                <a:cs typeface="Times New Roman"/>
              </a:rPr>
              <a:t>років.</a:t>
            </a:r>
            <a:endParaRPr sz="1855" dirty="0">
              <a:latin typeface="Times New Roman"/>
              <a:cs typeface="Times New Roman"/>
            </a:endParaRPr>
          </a:p>
          <a:p>
            <a:pPr marL="2630369">
              <a:spcBef>
                <a:spcPts val="107"/>
              </a:spcBef>
            </a:pPr>
            <a:r>
              <a:rPr sz="1758" dirty="0">
                <a:latin typeface="Times New Roman"/>
                <a:cs typeface="Times New Roman"/>
              </a:rPr>
              <a:t>20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лютого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2014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року</a:t>
            </a:r>
            <a:r>
              <a:rPr sz="1758" spc="2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під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час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відступу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силовиків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барикад</a:t>
            </a:r>
            <a:r>
              <a:rPr sz="1758" spc="254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куля</a:t>
            </a:r>
            <a:endParaRPr sz="1758" dirty="0">
              <a:latin typeface="Times New Roman"/>
              <a:cs typeface="Times New Roman"/>
            </a:endParaRPr>
          </a:p>
          <a:p>
            <a:pPr marL="2170271">
              <a:spcBef>
                <a:spcPts val="298"/>
              </a:spcBef>
            </a:pPr>
            <a:r>
              <a:rPr sz="1758" dirty="0">
                <a:latin typeface="Times New Roman"/>
                <a:cs typeface="Times New Roman"/>
              </a:rPr>
              <a:t>влучила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потилицю.</a:t>
            </a:r>
            <a:endParaRPr sz="1758" dirty="0">
              <a:latin typeface="Times New Roman"/>
              <a:cs typeface="Times New Roman"/>
            </a:endParaRPr>
          </a:p>
          <a:p>
            <a:pPr marL="2170271" marR="76890" indent="515904">
              <a:lnSpc>
                <a:spcPts val="2412"/>
              </a:lnSpc>
              <a:spcBef>
                <a:spcPts val="88"/>
              </a:spcBef>
            </a:pP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честь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Юрія</a:t>
            </a:r>
            <a:r>
              <a:rPr sz="1758" spc="12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Паращука</a:t>
            </a:r>
            <a:r>
              <a:rPr sz="1758" spc="11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13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Харкові</a:t>
            </a:r>
            <a:r>
              <a:rPr sz="1758" spc="12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названо</a:t>
            </a:r>
            <a:r>
              <a:rPr sz="1758" spc="11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вулицю</a:t>
            </a:r>
            <a:r>
              <a:rPr sz="1758" spc="12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(колишня</a:t>
            </a:r>
            <a:r>
              <a:rPr sz="1758" spc="132" dirty="0">
                <a:latin typeface="Times New Roman"/>
                <a:cs typeface="Times New Roman"/>
              </a:rPr>
              <a:t> </a:t>
            </a:r>
            <a:r>
              <a:rPr sz="1758" spc="-24" dirty="0">
                <a:latin typeface="Times New Roman"/>
                <a:cs typeface="Times New Roman"/>
              </a:rPr>
              <a:t>І. </a:t>
            </a:r>
            <a:r>
              <a:rPr sz="1758" dirty="0">
                <a:latin typeface="Times New Roman"/>
                <a:cs typeface="Times New Roman"/>
              </a:rPr>
              <a:t>Минайленка),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школі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де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він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навчався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відкрито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пам’ятну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дошку.</a:t>
            </a:r>
            <a:endParaRPr sz="1758"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6406" y="2653414"/>
            <a:ext cx="1166728" cy="6071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55710" y="6320272"/>
            <a:ext cx="950942" cy="45091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2325" y="4637149"/>
            <a:ext cx="1172680" cy="572947"/>
          </a:xfrm>
          <a:prstGeom prst="rect">
            <a:avLst/>
          </a:prstGeom>
        </p:spPr>
      </p:pic>
      <p:sp>
        <p:nvSpPr>
          <p:cNvPr id="11" name="object 9"/>
          <p:cNvSpPr txBox="1">
            <a:spLocks/>
          </p:cNvSpPr>
          <p:nvPr/>
        </p:nvSpPr>
        <p:spPr>
          <a:xfrm>
            <a:off x="876214" y="217749"/>
            <a:ext cx="871029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2287905" marR="5080" lvl="0" indent="-227584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Згадаємо</a:t>
            </a:r>
            <a:r>
              <a:rPr kumimoji="0" lang="ru-RU" sz="2000" b="1" i="0" u="none" strike="noStrike" kern="0" cap="none" spc="-5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наших</a:t>
            </a:r>
            <a:r>
              <a:rPr kumimoji="0" lang="ru-RU" sz="2000" b="1" i="0" u="none" strike="noStrike" kern="0" cap="none" spc="-4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харків`ян,</a:t>
            </a:r>
            <a:r>
              <a:rPr kumimoji="0" lang="ru-RU" sz="2000" b="1" i="0" u="none" strike="noStrike" kern="0" cap="none" spc="-4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-1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героїв-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земляків,</a:t>
            </a:r>
            <a:r>
              <a:rPr kumimoji="0" lang="ru-RU" sz="2000" b="1" i="0" u="none" strike="noStrike" kern="0" cap="none" spc="-6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чиї</a:t>
            </a:r>
            <a:r>
              <a:rPr kumimoji="0" lang="ru-RU" sz="2000" b="1" i="0" u="none" strike="noStrike" kern="0" cap="none" spc="-2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душі</a:t>
            </a:r>
            <a:r>
              <a:rPr kumimoji="0" lang="ru-RU" sz="2000" b="1" i="0" u="none" strike="noStrike" kern="0" cap="none" spc="-6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відійшли</a:t>
            </a:r>
            <a:r>
              <a:rPr kumimoji="0" lang="ru-RU" sz="2000" b="1" i="0" u="none" strike="noStrike" kern="0" cap="none" spc="-2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у</a:t>
            </a:r>
            <a:r>
              <a:rPr kumimoji="0" lang="ru-RU" sz="2000" b="1" i="0" u="none" strike="noStrike" kern="0" cap="none" spc="-2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небеса,</a:t>
            </a:r>
            <a:r>
              <a:rPr kumimoji="0" lang="ru-RU" sz="2000" b="1" i="0" u="none" strike="noStrike" kern="0" cap="none" spc="-1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-2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але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вічно</a:t>
            </a:r>
            <a:r>
              <a:rPr kumimoji="0" lang="ru-RU" sz="2000" b="1" i="0" u="none" strike="noStrike" kern="0" cap="none" spc="-5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житимуть</a:t>
            </a:r>
            <a:r>
              <a:rPr kumimoji="0" lang="ru-RU" sz="2000" b="1" i="0" u="none" strike="noStrike" kern="0" cap="none" spc="-5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в</a:t>
            </a:r>
            <a:r>
              <a:rPr kumimoji="0" lang="ru-RU" sz="2000" b="1" i="0" u="none" strike="noStrike" kern="0" cap="none" spc="-5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народній</a:t>
            </a:r>
            <a:r>
              <a:rPr kumimoji="0" lang="ru-RU" sz="2000" b="1" i="0" u="none" strike="noStrike" kern="0" cap="none" spc="-4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-1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пам'яті!</a:t>
            </a:r>
            <a:endParaRPr kumimoji="0" lang="ru-RU" sz="20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97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080624" cy="685601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5583" y="361750"/>
            <a:ext cx="4138983" cy="6132515"/>
          </a:xfrm>
          <a:prstGeom prst="rect">
            <a:avLst/>
          </a:prstGeom>
        </p:spPr>
        <p:txBody>
          <a:bodyPr vert="horz" wrap="square" lIns="0" tIns="12401" rIns="0" bIns="0" rtlCol="0">
            <a:spAutoFit/>
          </a:bodyPr>
          <a:lstStyle/>
          <a:p>
            <a:pPr marL="134557" marR="129596" indent="228809">
              <a:spcBef>
                <a:spcPts val="98"/>
              </a:spcBef>
            </a:pPr>
            <a:r>
              <a:rPr sz="1758" b="1" dirty="0">
                <a:latin typeface="Times New Roman"/>
                <a:cs typeface="Times New Roman"/>
              </a:rPr>
              <a:t>Батько</a:t>
            </a:r>
            <a:r>
              <a:rPr sz="1758" b="1" spc="-5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героя</a:t>
            </a:r>
            <a:r>
              <a:rPr sz="1758" b="1" spc="-4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–</a:t>
            </a:r>
            <a:r>
              <a:rPr sz="1758" b="1" spc="-5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харків'янин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Микола </a:t>
            </a:r>
            <a:r>
              <a:rPr sz="1758" b="1" dirty="0">
                <a:latin typeface="Times New Roman"/>
                <a:cs typeface="Times New Roman"/>
              </a:rPr>
              <a:t>Іванович</a:t>
            </a:r>
            <a:r>
              <a:rPr sz="1758" b="1" spc="-24" dirty="0">
                <a:latin typeface="Times New Roman"/>
                <a:cs typeface="Times New Roman"/>
              </a:rPr>
              <a:t> </a:t>
            </a:r>
            <a:r>
              <a:rPr sz="1758" b="1" spc="-20" dirty="0">
                <a:latin typeface="Times New Roman"/>
                <a:cs typeface="Times New Roman"/>
              </a:rPr>
              <a:t>Котляр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−</a:t>
            </a:r>
            <a:r>
              <a:rPr sz="1758" b="1" spc="-3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написав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вірш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spc="-24" dirty="0">
                <a:latin typeface="Times New Roman"/>
                <a:cs typeface="Times New Roman"/>
              </a:rPr>
              <a:t>на</a:t>
            </a:r>
            <a:endParaRPr sz="1758" dirty="0">
              <a:latin typeface="Times New Roman"/>
              <a:cs typeface="Times New Roman"/>
            </a:endParaRPr>
          </a:p>
          <a:p>
            <a:pPr marL="1304643"/>
            <a:r>
              <a:rPr sz="1758" b="1" dirty="0">
                <a:latin typeface="Times New Roman"/>
                <a:cs typeface="Times New Roman"/>
              </a:rPr>
              <a:t>смерть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сина:</a:t>
            </a:r>
            <a:endParaRPr sz="175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3" dirty="0">
              <a:latin typeface="Times New Roman"/>
              <a:cs typeface="Times New Roman"/>
            </a:endParaRPr>
          </a:p>
          <a:p>
            <a:pPr marL="2480" algn="ctr">
              <a:spcBef>
                <a:spcPts val="1543"/>
              </a:spcBef>
            </a:pPr>
            <a:r>
              <a:rPr sz="1758" b="1" i="1" spc="-20" dirty="0">
                <a:latin typeface="Times New Roman"/>
                <a:cs typeface="Times New Roman"/>
              </a:rPr>
              <a:t>Сыну</a:t>
            </a:r>
            <a:endParaRPr sz="1758" dirty="0">
              <a:latin typeface="Times New Roman"/>
              <a:cs typeface="Times New Roman"/>
            </a:endParaRPr>
          </a:p>
          <a:p>
            <a:pPr marL="2480" algn="ctr"/>
            <a:r>
              <a:rPr sz="1758" b="1" i="1" dirty="0">
                <a:latin typeface="Times New Roman"/>
                <a:cs typeface="Times New Roman"/>
              </a:rPr>
              <a:t>Моя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кровинка,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я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горжусь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spc="-20" dirty="0">
                <a:latin typeface="Times New Roman"/>
                <a:cs typeface="Times New Roman"/>
              </a:rPr>
              <a:t>тобой</a:t>
            </a:r>
            <a:endParaRPr sz="1758" dirty="0">
              <a:latin typeface="Times New Roman"/>
              <a:cs typeface="Times New Roman"/>
            </a:endParaRPr>
          </a:p>
          <a:p>
            <a:pPr marL="327401" marR="252372" indent="-65728" algn="just"/>
            <a:r>
              <a:rPr sz="1758" b="1" i="1" dirty="0">
                <a:latin typeface="Times New Roman"/>
                <a:cs typeface="Times New Roman"/>
              </a:rPr>
              <a:t>В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тылу</a:t>
            </a:r>
            <a:r>
              <a:rPr sz="1758" b="1" i="1" spc="-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</a:t>
            </a:r>
            <a:r>
              <a:rPr sz="1758" b="1" i="1" spc="-1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ждал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огонь</a:t>
            </a:r>
            <a:r>
              <a:rPr sz="1758" b="1" i="1" spc="5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заградотряда </a:t>
            </a:r>
            <a:r>
              <a:rPr sz="1758" b="1" i="1" dirty="0">
                <a:latin typeface="Times New Roman"/>
                <a:cs typeface="Times New Roman"/>
              </a:rPr>
              <a:t>Ты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мог</a:t>
            </a:r>
            <a:r>
              <a:rPr sz="1758" b="1" i="1" spc="-4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уйти.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Ты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принял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этот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spc="-20" dirty="0">
                <a:latin typeface="Times New Roman"/>
                <a:cs typeface="Times New Roman"/>
              </a:rPr>
              <a:t>бой, </a:t>
            </a:r>
            <a:r>
              <a:rPr sz="1758" b="1" i="1" dirty="0">
                <a:latin typeface="Times New Roman"/>
                <a:cs typeface="Times New Roman"/>
              </a:rPr>
              <a:t>Хотя</a:t>
            </a:r>
            <a:r>
              <a:rPr sz="1758" b="1" i="1" spc="-5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свистели</a:t>
            </a:r>
            <a:r>
              <a:rPr sz="1758" b="1" i="1" spc="-5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роем</a:t>
            </a:r>
            <a:r>
              <a:rPr sz="1758" b="1" i="1" spc="-4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пули</a:t>
            </a:r>
            <a:r>
              <a:rPr sz="1758" b="1" i="1" spc="-59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рядом.</a:t>
            </a:r>
            <a:endParaRPr sz="1758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758" b="1" i="1" dirty="0">
                <a:latin typeface="Times New Roman"/>
                <a:cs typeface="Times New Roman"/>
              </a:rPr>
              <a:t>Когда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на</a:t>
            </a:r>
            <a:r>
              <a:rPr sz="1758" b="1" i="1" spc="-4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землю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падали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друзья</a:t>
            </a:r>
            <a:endParaRPr sz="1758" dirty="0">
              <a:latin typeface="Times New Roman"/>
              <a:cs typeface="Times New Roman"/>
            </a:endParaRPr>
          </a:p>
          <a:p>
            <a:pPr marL="2480" algn="ctr">
              <a:spcBef>
                <a:spcPts val="5"/>
              </a:spcBef>
            </a:pPr>
            <a:r>
              <a:rPr sz="1758" b="1" dirty="0">
                <a:latin typeface="Times New Roman"/>
                <a:cs typeface="Times New Roman"/>
              </a:rPr>
              <a:t>–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фанерками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нельзя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такую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драку!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spc="-49" dirty="0">
                <a:latin typeface="Times New Roman"/>
                <a:cs typeface="Times New Roman"/>
              </a:rPr>
              <a:t>–</a:t>
            </a:r>
            <a:endParaRPr sz="1758" dirty="0">
              <a:latin typeface="Times New Roman"/>
              <a:cs typeface="Times New Roman"/>
            </a:endParaRPr>
          </a:p>
          <a:p>
            <a:pPr marL="275314" marR="268494" indent="57667" algn="just"/>
            <a:r>
              <a:rPr sz="1758" b="1" i="1" dirty="0">
                <a:latin typeface="Times New Roman"/>
                <a:cs typeface="Times New Roman"/>
              </a:rPr>
              <a:t>Казалось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–</a:t>
            </a:r>
            <a:r>
              <a:rPr sz="1758" b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даже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выстоять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нельзя, </a:t>
            </a:r>
            <a:r>
              <a:rPr sz="1758" b="1" i="1" dirty="0">
                <a:latin typeface="Times New Roman"/>
                <a:cs typeface="Times New Roman"/>
              </a:rPr>
              <a:t>Вы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поднялись</a:t>
            </a:r>
            <a:r>
              <a:rPr sz="1758" b="1" i="1" spc="-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и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Вы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пошли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атаку </a:t>
            </a:r>
            <a:r>
              <a:rPr sz="1758" b="1" i="1" dirty="0">
                <a:latin typeface="Times New Roman"/>
                <a:cs typeface="Times New Roman"/>
              </a:rPr>
              <a:t>Я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б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так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</a:t>
            </a:r>
            <a:r>
              <a:rPr sz="1758" b="1" i="1" spc="-1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смог.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Немногие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б</a:t>
            </a:r>
            <a:r>
              <a:rPr sz="1758" b="1" i="1" spc="-15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смогли.</a:t>
            </a:r>
            <a:endParaRPr sz="1758" dirty="0">
              <a:latin typeface="Times New Roman"/>
              <a:cs typeface="Times New Roman"/>
            </a:endParaRPr>
          </a:p>
          <a:p>
            <a:pPr marL="418552" algn="just"/>
            <a:r>
              <a:rPr sz="1758" b="1" i="1" dirty="0">
                <a:latin typeface="Times New Roman"/>
                <a:cs typeface="Times New Roman"/>
              </a:rPr>
              <a:t>Склоняюсь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к</a:t>
            </a:r>
            <a:r>
              <a:rPr sz="1758" b="1" i="1" spc="-5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дорогому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изголовью.</a:t>
            </a:r>
            <a:endParaRPr sz="1758" dirty="0">
              <a:latin typeface="Times New Roman"/>
              <a:cs typeface="Times New Roman"/>
            </a:endParaRPr>
          </a:p>
          <a:p>
            <a:pPr marL="11781" marR="4961" algn="ctr"/>
            <a:r>
              <a:rPr sz="1758" b="1" i="1" dirty="0">
                <a:latin typeface="Times New Roman"/>
                <a:cs typeface="Times New Roman"/>
              </a:rPr>
              <a:t>Вы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гордость,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совесть,</a:t>
            </a:r>
            <a:r>
              <a:rPr sz="1758" b="1" i="1" spc="-4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честь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своей</a:t>
            </a:r>
            <a:r>
              <a:rPr sz="1758" b="1" i="1" spc="-44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земли, </a:t>
            </a:r>
            <a:r>
              <a:rPr sz="1758" b="1" i="1" dirty="0">
                <a:latin typeface="Times New Roman"/>
                <a:cs typeface="Times New Roman"/>
              </a:rPr>
              <a:t>И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землю</a:t>
            </a:r>
            <a:r>
              <a:rPr sz="1758" b="1" i="1" spc="-4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эту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Вы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полили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кровью</a:t>
            </a:r>
            <a:endParaRPr sz="1758" dirty="0">
              <a:latin typeface="Times New Roman"/>
              <a:cs typeface="Times New Roman"/>
            </a:endParaRPr>
          </a:p>
          <a:p>
            <a:pPr marL="306938" marR="300118" algn="ctr"/>
            <a:r>
              <a:rPr sz="1758" b="1" i="1" dirty="0">
                <a:latin typeface="Times New Roman"/>
                <a:cs typeface="Times New Roman"/>
              </a:rPr>
              <a:t>Прости,</a:t>
            </a:r>
            <a:r>
              <a:rPr sz="1758" b="1" i="1" spc="-4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я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снова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плачу,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мой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герой. </a:t>
            </a:r>
            <a:r>
              <a:rPr sz="1758" b="1" i="1" dirty="0">
                <a:latin typeface="Times New Roman"/>
                <a:cs typeface="Times New Roman"/>
              </a:rPr>
              <a:t>Ты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принял</a:t>
            </a:r>
            <a:r>
              <a:rPr sz="1758" b="1" i="1" spc="-1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спонтанное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решенье.</a:t>
            </a:r>
            <a:endParaRPr sz="1758" dirty="0">
              <a:latin typeface="Times New Roman"/>
              <a:cs typeface="Times New Roman"/>
            </a:endParaRPr>
          </a:p>
          <a:p>
            <a:pPr marL="76270" marR="68829" algn="ctr"/>
            <a:r>
              <a:rPr sz="1758" b="1" i="1" dirty="0">
                <a:latin typeface="Times New Roman"/>
                <a:cs typeface="Times New Roman"/>
              </a:rPr>
              <a:t>Как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ты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мне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нужен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здесь,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сейчас,</a:t>
            </a:r>
            <a:r>
              <a:rPr sz="1758" b="1" i="1" spc="-39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живой </a:t>
            </a:r>
            <a:r>
              <a:rPr sz="1758" b="1" i="1" dirty="0">
                <a:latin typeface="Times New Roman"/>
                <a:cs typeface="Times New Roman"/>
              </a:rPr>
              <a:t>Я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ненавижу</a:t>
            </a:r>
            <a:r>
              <a:rPr sz="1758" b="1" i="1" spc="-20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жертвоприношенье</a:t>
            </a:r>
            <a:endParaRPr sz="1758" dirty="0">
              <a:latin typeface="Times New Roman"/>
              <a:cs typeface="Times New Roman"/>
            </a:endParaRPr>
          </a:p>
          <a:p>
            <a:pPr marL="4961" algn="ctr"/>
            <a:r>
              <a:rPr sz="1758" b="1" i="1" dirty="0">
                <a:latin typeface="Times New Roman"/>
                <a:cs typeface="Times New Roman"/>
              </a:rPr>
              <a:t>Герої</a:t>
            </a:r>
            <a:r>
              <a:rPr sz="1758" b="1" i="1" spc="-3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не</a:t>
            </a:r>
            <a:r>
              <a:rPr sz="1758" b="1" i="1" spc="-29" dirty="0">
                <a:latin typeface="Times New Roman"/>
                <a:cs typeface="Times New Roman"/>
              </a:rPr>
              <a:t> </a:t>
            </a:r>
            <a:r>
              <a:rPr sz="1758" b="1" i="1" spc="-10" dirty="0">
                <a:latin typeface="Times New Roman"/>
                <a:cs typeface="Times New Roman"/>
              </a:rPr>
              <a:t>вмирають!</a:t>
            </a:r>
            <a:endParaRPr sz="1758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67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1"/>
          <p:cNvSpPr txBox="1"/>
          <p:nvPr/>
        </p:nvSpPr>
        <p:spPr>
          <a:xfrm>
            <a:off x="444847" y="145579"/>
            <a:ext cx="9391483" cy="381476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R="72390" algn="ctr">
              <a:lnSpc>
                <a:spcPct val="100000"/>
              </a:lnSpc>
              <a:spcBef>
                <a:spcPts val="400"/>
              </a:spcBef>
            </a:pPr>
            <a:r>
              <a:rPr sz="1900" b="1" spc="-10" dirty="0">
                <a:latin typeface="Times New Roman"/>
                <a:cs typeface="Times New Roman"/>
              </a:rPr>
              <a:t>Наукова</a:t>
            </a:r>
            <a:r>
              <a:rPr sz="1900" b="1" spc="-65" dirty="0">
                <a:latin typeface="Times New Roman"/>
                <a:cs typeface="Times New Roman"/>
              </a:rPr>
              <a:t> </a:t>
            </a:r>
            <a:r>
              <a:rPr sz="1900" b="1" spc="-10" dirty="0">
                <a:latin typeface="Times New Roman"/>
                <a:cs typeface="Times New Roman"/>
              </a:rPr>
              <a:t>бібліотека</a:t>
            </a:r>
            <a:r>
              <a:rPr sz="1900" b="1" spc="-50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пропонує</a:t>
            </a:r>
            <a:r>
              <a:rPr sz="1900" b="1" spc="-45" dirty="0">
                <a:latin typeface="Times New Roman"/>
                <a:cs typeface="Times New Roman"/>
              </a:rPr>
              <a:t> </a:t>
            </a:r>
            <a:r>
              <a:rPr sz="1900" b="1" spc="-10" dirty="0">
                <a:latin typeface="Times New Roman"/>
                <a:cs typeface="Times New Roman"/>
              </a:rPr>
              <a:t>переглянути</a:t>
            </a:r>
            <a:r>
              <a:rPr sz="1900" b="1" spc="-45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віртуальний</a:t>
            </a:r>
            <a:r>
              <a:rPr sz="1900" b="1" spc="-40" dirty="0">
                <a:latin typeface="Times New Roman"/>
                <a:cs typeface="Times New Roman"/>
              </a:rPr>
              <a:t> </a:t>
            </a:r>
            <a:r>
              <a:rPr sz="1900" b="1" spc="-10" dirty="0">
                <a:latin typeface="Times New Roman"/>
                <a:cs typeface="Times New Roman"/>
              </a:rPr>
              <a:t>огляд</a:t>
            </a:r>
            <a:endParaRPr sz="1900" dirty="0">
              <a:latin typeface="Times New Roman"/>
              <a:cs typeface="Times New Roman"/>
            </a:endParaRPr>
          </a:p>
          <a:p>
            <a:pPr marR="15240" algn="ctr">
              <a:lnSpc>
                <a:spcPct val="100000"/>
              </a:lnSpc>
              <a:spcBef>
                <a:spcPts val="300"/>
              </a:spcBef>
            </a:pPr>
            <a:r>
              <a:rPr sz="1900" b="1" dirty="0">
                <a:latin typeface="Times New Roman"/>
                <a:cs typeface="Times New Roman"/>
              </a:rPr>
              <a:t>«Небесна</a:t>
            </a:r>
            <a:r>
              <a:rPr sz="1900" b="1" spc="-40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Сотня у</a:t>
            </a:r>
            <a:r>
              <a:rPr sz="1900" b="1" spc="-30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наших</a:t>
            </a:r>
            <a:r>
              <a:rPr sz="1900" b="1" spc="15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серцях»</a:t>
            </a:r>
            <a:r>
              <a:rPr sz="1900" b="1" spc="-20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про</a:t>
            </a:r>
            <a:r>
              <a:rPr sz="1900" b="1" spc="-5" dirty="0">
                <a:latin typeface="Times New Roman"/>
                <a:cs typeface="Times New Roman"/>
              </a:rPr>
              <a:t> </a:t>
            </a:r>
            <a:r>
              <a:rPr sz="1900" b="1" spc="-10" dirty="0">
                <a:latin typeface="Times New Roman"/>
                <a:cs typeface="Times New Roman"/>
              </a:rPr>
              <a:t>Героїв</a:t>
            </a:r>
            <a:r>
              <a:rPr sz="1900" b="1" spc="-20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Небесної</a:t>
            </a:r>
            <a:r>
              <a:rPr sz="1900" b="1" spc="-20" dirty="0">
                <a:latin typeface="Times New Roman"/>
                <a:cs typeface="Times New Roman"/>
              </a:rPr>
              <a:t> </a:t>
            </a:r>
            <a:r>
              <a:rPr sz="1900" b="1" spc="-10" dirty="0">
                <a:latin typeface="Times New Roman"/>
                <a:cs typeface="Times New Roman"/>
              </a:rPr>
              <a:t>Сотні.</a:t>
            </a:r>
            <a:endParaRPr sz="1900" dirty="0">
              <a:latin typeface="Times New Roman"/>
              <a:cs typeface="Times New Roman"/>
            </a:endParaRPr>
          </a:p>
          <a:p>
            <a:pPr marL="12700" marR="5080" indent="470534" algn="just">
              <a:lnSpc>
                <a:spcPct val="113999"/>
              </a:lnSpc>
              <a:spcBef>
                <a:spcPts val="1335"/>
              </a:spcBef>
            </a:pPr>
            <a:r>
              <a:rPr sz="1900" dirty="0">
                <a:latin typeface="Times New Roman"/>
                <a:cs typeface="Times New Roman"/>
              </a:rPr>
              <a:t>Віртуальний</a:t>
            </a:r>
            <a:r>
              <a:rPr sz="1900" spc="54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огляд</a:t>
            </a:r>
            <a:r>
              <a:rPr sz="1900" spc="53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документів,</a:t>
            </a:r>
            <a:r>
              <a:rPr sz="1900" spc="55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що</a:t>
            </a:r>
            <a:r>
              <a:rPr sz="1900" spc="53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містяться</a:t>
            </a:r>
            <a:r>
              <a:rPr sz="1900" spc="5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у</a:t>
            </a:r>
            <a:r>
              <a:rPr sz="1900" spc="53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фондах</a:t>
            </a:r>
            <a:r>
              <a:rPr sz="1900" spc="5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Наукової</a:t>
            </a:r>
            <a:r>
              <a:rPr sz="1900" spc="54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бібліотеки</a:t>
            </a:r>
            <a:r>
              <a:rPr sz="1900" spc="535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– </a:t>
            </a:r>
            <a:r>
              <a:rPr sz="1900" dirty="0">
                <a:latin typeface="Times New Roman"/>
                <a:cs typeface="Times New Roman"/>
              </a:rPr>
              <a:t>невеликий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крок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до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увічнення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сили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духу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і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стійкості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громадян,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завдяки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яким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змінено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Times New Roman"/>
                <a:cs typeface="Times New Roman"/>
              </a:rPr>
              <a:t>хід </a:t>
            </a:r>
            <a:r>
              <a:rPr sz="1900" dirty="0">
                <a:latin typeface="Times New Roman"/>
                <a:cs typeface="Times New Roman"/>
              </a:rPr>
              <a:t>історії</a:t>
            </a:r>
            <a:r>
              <a:rPr sz="1900" spc="11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нашої</a:t>
            </a:r>
            <a:r>
              <a:rPr sz="1900" spc="1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держави,</a:t>
            </a:r>
            <a:r>
              <a:rPr sz="1900" spc="1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гідного</a:t>
            </a:r>
            <a:r>
              <a:rPr sz="1900" spc="13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вшанування</a:t>
            </a:r>
            <a:r>
              <a:rPr sz="1900" spc="13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подвигу</a:t>
            </a:r>
            <a:r>
              <a:rPr sz="1900" spc="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Героїв</a:t>
            </a:r>
            <a:r>
              <a:rPr sz="1900" spc="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Небесної</a:t>
            </a:r>
            <a:r>
              <a:rPr sz="1900" spc="1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Сотні,</a:t>
            </a:r>
            <a:r>
              <a:rPr sz="1900" spc="1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які</a:t>
            </a:r>
            <a:r>
              <a:rPr sz="1900" spc="1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віддали </a:t>
            </a:r>
            <a:r>
              <a:rPr sz="1900" dirty="0">
                <a:latin typeface="Times New Roman"/>
                <a:cs typeface="Times New Roman"/>
              </a:rPr>
              <a:t>своє</a:t>
            </a:r>
            <a:r>
              <a:rPr sz="1900" spc="25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життя</a:t>
            </a:r>
            <a:r>
              <a:rPr sz="1900" spc="2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під</a:t>
            </a:r>
            <a:r>
              <a:rPr sz="1900" spc="26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час</a:t>
            </a:r>
            <a:r>
              <a:rPr sz="1900" spc="28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Революції</a:t>
            </a:r>
            <a:r>
              <a:rPr sz="1900" spc="26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гідності,</a:t>
            </a:r>
            <a:r>
              <a:rPr sz="1900" spc="28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захищаючи</a:t>
            </a:r>
            <a:r>
              <a:rPr sz="1900" spc="27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ідеали</a:t>
            </a:r>
            <a:r>
              <a:rPr sz="1900" spc="26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демократії,</a:t>
            </a:r>
            <a:r>
              <a:rPr sz="1900" spc="2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відстоюючи</a:t>
            </a:r>
            <a:r>
              <a:rPr sz="1900" spc="2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права</a:t>
            </a:r>
            <a:r>
              <a:rPr sz="1900" spc="28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і </a:t>
            </a:r>
            <a:r>
              <a:rPr sz="1900" dirty="0">
                <a:latin typeface="Times New Roman"/>
                <a:cs typeface="Times New Roman"/>
              </a:rPr>
              <a:t>свободи</a:t>
            </a:r>
            <a:r>
              <a:rPr sz="1900" spc="-10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людини,</a:t>
            </a:r>
            <a:r>
              <a:rPr sz="1900" spc="-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європейське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майбутнє</a:t>
            </a:r>
            <a:r>
              <a:rPr sz="1900" spc="-9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України.</a:t>
            </a:r>
            <a:endParaRPr sz="1900" dirty="0">
              <a:latin typeface="Times New Roman"/>
              <a:cs typeface="Times New Roman"/>
            </a:endParaRPr>
          </a:p>
          <a:p>
            <a:pPr marL="12700" marR="5080" indent="470534" algn="just">
              <a:lnSpc>
                <a:spcPct val="113900"/>
              </a:lnSpc>
            </a:pPr>
            <a:r>
              <a:rPr sz="1900" dirty="0">
                <a:latin typeface="Times New Roman"/>
                <a:cs typeface="Times New Roman"/>
              </a:rPr>
              <a:t>Перегоніть</a:t>
            </a:r>
            <a:r>
              <a:rPr sz="1900" spc="11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сторінки</a:t>
            </a:r>
            <a:r>
              <a:rPr sz="1900" spc="1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книг</a:t>
            </a:r>
            <a:r>
              <a:rPr sz="1900" spc="1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про</a:t>
            </a:r>
            <a:r>
              <a:rPr sz="1900" spc="11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події</a:t>
            </a:r>
            <a:r>
              <a:rPr sz="1900" spc="1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кривавого</a:t>
            </a:r>
            <a:r>
              <a:rPr sz="1900" spc="1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протистояння</a:t>
            </a:r>
            <a:r>
              <a:rPr sz="1900" spc="11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на</a:t>
            </a:r>
            <a:r>
              <a:rPr sz="1900" spc="1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Майдані</a:t>
            </a:r>
            <a:r>
              <a:rPr sz="1900" spc="13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Незалежності </a:t>
            </a:r>
            <a:r>
              <a:rPr sz="1900" dirty="0">
                <a:latin typeface="Times New Roman"/>
                <a:cs typeface="Times New Roman"/>
              </a:rPr>
              <a:t>очима</a:t>
            </a:r>
            <a:r>
              <a:rPr sz="1900" spc="235" dirty="0">
                <a:latin typeface="Times New Roman"/>
                <a:cs typeface="Times New Roman"/>
              </a:rPr>
              <a:t>  </a:t>
            </a:r>
            <a:r>
              <a:rPr sz="1900" dirty="0">
                <a:latin typeface="Times New Roman"/>
                <a:cs typeface="Times New Roman"/>
              </a:rPr>
              <a:t>свідків:</a:t>
            </a:r>
            <a:r>
              <a:rPr sz="1900" spc="250" dirty="0">
                <a:latin typeface="Times New Roman"/>
                <a:cs typeface="Times New Roman"/>
              </a:rPr>
              <a:t>  </a:t>
            </a:r>
            <a:r>
              <a:rPr sz="1900" dirty="0">
                <a:latin typeface="Times New Roman"/>
                <a:cs typeface="Times New Roman"/>
              </a:rPr>
              <a:t>звичайних</a:t>
            </a:r>
            <a:r>
              <a:rPr sz="1900" spc="250" dirty="0">
                <a:latin typeface="Times New Roman"/>
                <a:cs typeface="Times New Roman"/>
              </a:rPr>
              <a:t>  </a:t>
            </a:r>
            <a:r>
              <a:rPr sz="1900" dirty="0">
                <a:latin typeface="Times New Roman"/>
                <a:cs typeface="Times New Roman"/>
              </a:rPr>
              <a:t>волонтерів,</a:t>
            </a:r>
            <a:r>
              <a:rPr sz="1900" spc="250" dirty="0">
                <a:latin typeface="Times New Roman"/>
                <a:cs typeface="Times New Roman"/>
              </a:rPr>
              <a:t>  </a:t>
            </a:r>
            <a:r>
              <a:rPr sz="1900" dirty="0">
                <a:latin typeface="Times New Roman"/>
                <a:cs typeface="Times New Roman"/>
              </a:rPr>
              <a:t>музикантів,</a:t>
            </a:r>
            <a:r>
              <a:rPr sz="1900" spc="250" dirty="0">
                <a:latin typeface="Times New Roman"/>
                <a:cs typeface="Times New Roman"/>
              </a:rPr>
              <a:t>  </a:t>
            </a:r>
            <a:r>
              <a:rPr sz="1900" dirty="0">
                <a:latin typeface="Times New Roman"/>
                <a:cs typeface="Times New Roman"/>
              </a:rPr>
              <a:t>письменників,</a:t>
            </a:r>
            <a:r>
              <a:rPr sz="1900" spc="254" dirty="0">
                <a:latin typeface="Times New Roman"/>
                <a:cs typeface="Times New Roman"/>
              </a:rPr>
              <a:t>  </a:t>
            </a:r>
            <a:r>
              <a:rPr sz="1900" dirty="0">
                <a:latin typeface="Times New Roman"/>
                <a:cs typeface="Times New Roman"/>
              </a:rPr>
              <a:t>медиків</a:t>
            </a:r>
            <a:r>
              <a:rPr sz="1900" spc="250" dirty="0">
                <a:latin typeface="Times New Roman"/>
                <a:cs typeface="Times New Roman"/>
              </a:rPr>
              <a:t>  </a:t>
            </a:r>
            <a:r>
              <a:rPr sz="1900" dirty="0">
                <a:latin typeface="Times New Roman"/>
                <a:cs typeface="Times New Roman"/>
              </a:rPr>
              <a:t>та</a:t>
            </a:r>
            <a:r>
              <a:rPr sz="1900" spc="250" dirty="0">
                <a:latin typeface="Times New Roman"/>
                <a:cs typeface="Times New Roman"/>
              </a:rPr>
              <a:t>  </a:t>
            </a:r>
            <a:r>
              <a:rPr sz="1900" spc="-10" dirty="0">
                <a:latin typeface="Times New Roman"/>
                <a:cs typeface="Times New Roman"/>
              </a:rPr>
              <a:t>просто </a:t>
            </a:r>
            <a:r>
              <a:rPr sz="1900" dirty="0">
                <a:latin typeface="Times New Roman"/>
                <a:cs typeface="Times New Roman"/>
              </a:rPr>
              <a:t>сміливців,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які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ризикували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своїм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життям,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майбутнім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і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творили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історію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на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очах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у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всього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світу.</a:t>
            </a:r>
            <a:endParaRPr sz="19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32" y="3960341"/>
            <a:ext cx="3556109" cy="2753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396" y="4833256"/>
            <a:ext cx="1396965" cy="1881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417" y="3960340"/>
            <a:ext cx="3403835" cy="27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886" y="370174"/>
            <a:ext cx="939219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57200" algn="just">
              <a:lnSpc>
                <a:spcPct val="100000"/>
              </a:lnSpc>
              <a:spcBef>
                <a:spcPts val="100"/>
              </a:spcBef>
            </a:pPr>
            <a:r>
              <a:rPr lang="ru-RU" b="1" dirty="0" err="1">
                <a:latin typeface="Times New Roman"/>
                <a:cs typeface="Times New Roman"/>
              </a:rPr>
              <a:t>Зазвичай</a:t>
            </a:r>
            <a:r>
              <a:rPr lang="ru-RU" b="1" dirty="0">
                <a:latin typeface="Times New Roman"/>
                <a:cs typeface="Times New Roman"/>
              </a:rPr>
              <a:t>,</a:t>
            </a:r>
            <a:r>
              <a:rPr lang="ru-RU" b="1" spc="34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коли</a:t>
            </a:r>
            <a:r>
              <a:rPr lang="ru-RU" b="1" spc="35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говорять</a:t>
            </a:r>
            <a:r>
              <a:rPr lang="ru-RU" b="1" spc="35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гармати</a:t>
            </a:r>
            <a:r>
              <a:rPr lang="ru-RU" b="1" dirty="0">
                <a:latin typeface="Times New Roman"/>
                <a:cs typeface="Times New Roman"/>
              </a:rPr>
              <a:t>,</a:t>
            </a:r>
            <a:r>
              <a:rPr lang="ru-RU" b="1" spc="35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музи</a:t>
            </a:r>
            <a:r>
              <a:rPr lang="ru-RU" b="1" spc="34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мовчать</a:t>
            </a:r>
            <a:r>
              <a:rPr lang="ru-RU" b="1" dirty="0">
                <a:latin typeface="Times New Roman"/>
                <a:cs typeface="Times New Roman"/>
              </a:rPr>
              <a:t>.</a:t>
            </a:r>
            <a:r>
              <a:rPr lang="ru-RU" b="1" spc="35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В</a:t>
            </a:r>
            <a:r>
              <a:rPr lang="ru-RU" b="1" spc="35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Україні</a:t>
            </a:r>
            <a:r>
              <a:rPr lang="ru-RU" b="1" spc="35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ж</a:t>
            </a:r>
            <a:r>
              <a:rPr lang="ru-RU" b="1" spc="33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події</a:t>
            </a:r>
            <a:r>
              <a:rPr lang="ru-RU" b="1" spc="355" dirty="0">
                <a:latin typeface="Times New Roman"/>
                <a:cs typeface="Times New Roman"/>
              </a:rPr>
              <a:t> </a:t>
            </a:r>
            <a:r>
              <a:rPr lang="ru-RU" b="1" spc="-10" dirty="0">
                <a:latin typeface="Times New Roman"/>
                <a:cs typeface="Times New Roman"/>
              </a:rPr>
              <a:t>Майдану </a:t>
            </a:r>
            <a:r>
              <a:rPr lang="ru-RU" b="1" dirty="0">
                <a:latin typeface="Times New Roman"/>
                <a:cs typeface="Times New Roman"/>
              </a:rPr>
              <a:t>стали</a:t>
            </a:r>
            <a:r>
              <a:rPr lang="ru-RU" b="1" spc="36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революцією</a:t>
            </a:r>
            <a:r>
              <a:rPr lang="ru-RU" b="1" spc="39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духу,</a:t>
            </a:r>
            <a:r>
              <a:rPr lang="ru-RU" b="1" spc="38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тому</a:t>
            </a:r>
            <a:r>
              <a:rPr lang="ru-RU" b="1" spc="39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музи</a:t>
            </a:r>
            <a:r>
              <a:rPr lang="ru-RU" b="1" spc="37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не</a:t>
            </a:r>
            <a:r>
              <a:rPr lang="ru-RU" b="1" spc="38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мовчали</a:t>
            </a:r>
            <a:r>
              <a:rPr lang="ru-RU" b="1" dirty="0">
                <a:latin typeface="Times New Roman"/>
                <a:cs typeface="Times New Roman"/>
              </a:rPr>
              <a:t>,</a:t>
            </a:r>
            <a:r>
              <a:rPr lang="ru-RU" b="1" spc="39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а</a:t>
            </a:r>
            <a:r>
              <a:rPr lang="ru-RU" b="1" spc="38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оперативно</a:t>
            </a:r>
            <a:r>
              <a:rPr lang="ru-RU" b="1" spc="39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вторили</a:t>
            </a:r>
            <a:r>
              <a:rPr lang="ru-RU" b="1" spc="380" dirty="0">
                <a:latin typeface="Times New Roman"/>
                <a:cs typeface="Times New Roman"/>
              </a:rPr>
              <a:t> </a:t>
            </a:r>
            <a:r>
              <a:rPr lang="ru-RU" b="1" spc="-10" dirty="0" err="1">
                <a:latin typeface="Times New Roman"/>
                <a:cs typeface="Times New Roman"/>
              </a:rPr>
              <a:t>гарматам</a:t>
            </a:r>
            <a:r>
              <a:rPr lang="ru-RU" spc="-10" dirty="0">
                <a:latin typeface="Times New Roman"/>
                <a:cs typeface="Times New Roman"/>
              </a:rPr>
              <a:t>. </a:t>
            </a:r>
            <a:r>
              <a:rPr lang="ru-RU" dirty="0" err="1">
                <a:latin typeface="Times New Roman"/>
                <a:cs typeface="Times New Roman"/>
              </a:rPr>
              <a:t>Українськими</a:t>
            </a:r>
            <a:r>
              <a:rPr lang="ru-RU" spc="27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режисерами</a:t>
            </a:r>
            <a:r>
              <a:rPr lang="ru-RU" spc="26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створено</a:t>
            </a:r>
            <a:r>
              <a:rPr lang="ru-RU" spc="28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чимало</a:t>
            </a:r>
            <a:r>
              <a:rPr lang="ru-RU" spc="26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кінострічок</a:t>
            </a:r>
            <a:r>
              <a:rPr lang="ru-RU" spc="265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про</a:t>
            </a:r>
            <a:r>
              <a:rPr lang="ru-RU" spc="275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Майдан.</a:t>
            </a:r>
            <a:r>
              <a:rPr lang="ru-RU" spc="28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Не</a:t>
            </a:r>
            <a:r>
              <a:rPr lang="ru-RU" spc="26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залишили</a:t>
            </a:r>
            <a:r>
              <a:rPr lang="ru-RU" spc="280" dirty="0">
                <a:latin typeface="Times New Roman"/>
                <a:cs typeface="Times New Roman"/>
              </a:rPr>
              <a:t> </a:t>
            </a:r>
            <a:r>
              <a:rPr lang="ru-RU" spc="-25" dirty="0">
                <a:latin typeface="Times New Roman"/>
                <a:cs typeface="Times New Roman"/>
              </a:rPr>
              <a:t>без </a:t>
            </a:r>
            <a:r>
              <a:rPr lang="ru-RU" dirty="0" err="1">
                <a:latin typeface="Times New Roman"/>
                <a:cs typeface="Times New Roman"/>
              </a:rPr>
              <a:t>уваги</a:t>
            </a:r>
            <a:r>
              <a:rPr lang="ru-RU" spc="-5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революцію</a:t>
            </a:r>
            <a:r>
              <a:rPr lang="ru-RU" spc="-1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й</a:t>
            </a:r>
            <a:r>
              <a:rPr lang="ru-RU" spc="-30" dirty="0">
                <a:latin typeface="Times New Roman"/>
                <a:cs typeface="Times New Roman"/>
              </a:rPr>
              <a:t> </a:t>
            </a:r>
            <a:r>
              <a:rPr lang="ru-RU" spc="-10" dirty="0" err="1">
                <a:latin typeface="Times New Roman"/>
                <a:cs typeface="Times New Roman"/>
              </a:rPr>
              <a:t>письменники</a:t>
            </a:r>
            <a:r>
              <a:rPr lang="ru-RU" spc="-10" dirty="0">
                <a:latin typeface="Times New Roman"/>
                <a:cs typeface="Times New Roman"/>
              </a:rPr>
              <a:t>.</a:t>
            </a:r>
            <a:endParaRPr lang="ru-RU" dirty="0">
              <a:latin typeface="Times New Roman"/>
              <a:cs typeface="Times New Roman"/>
            </a:endParaRPr>
          </a:p>
          <a:p>
            <a:pPr marL="12700" marR="5080" indent="457200" algn="just">
              <a:lnSpc>
                <a:spcPct val="100000"/>
              </a:lnSpc>
            </a:pPr>
            <a:r>
              <a:rPr lang="ru-RU" dirty="0" err="1">
                <a:latin typeface="Times New Roman"/>
                <a:cs typeface="Times New Roman"/>
              </a:rPr>
              <a:t>Українські</a:t>
            </a:r>
            <a:r>
              <a:rPr lang="ru-RU" spc="13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митці</a:t>
            </a:r>
            <a:r>
              <a:rPr lang="ru-RU" spc="13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працювали</a:t>
            </a:r>
            <a:r>
              <a:rPr lang="ru-RU" spc="135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над</a:t>
            </a:r>
            <a:r>
              <a:rPr lang="ru-RU" spc="13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створенням</a:t>
            </a:r>
            <a:r>
              <a:rPr lang="ru-RU" spc="12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тематичних</a:t>
            </a:r>
            <a:r>
              <a:rPr lang="ru-RU" spc="12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різножанрових</a:t>
            </a:r>
            <a:r>
              <a:rPr lang="ru-RU" spc="13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творів</a:t>
            </a:r>
            <a:r>
              <a:rPr lang="ru-RU" dirty="0">
                <a:latin typeface="Times New Roman"/>
                <a:cs typeface="Times New Roman"/>
              </a:rPr>
              <a:t>,</a:t>
            </a:r>
            <a:r>
              <a:rPr lang="ru-RU" spc="130" dirty="0">
                <a:latin typeface="Times New Roman"/>
                <a:cs typeface="Times New Roman"/>
              </a:rPr>
              <a:t> </a:t>
            </a:r>
            <a:r>
              <a:rPr lang="ru-RU" spc="-25" dirty="0" err="1">
                <a:latin typeface="Times New Roman"/>
                <a:cs typeface="Times New Roman"/>
              </a:rPr>
              <a:t>аби</a:t>
            </a:r>
            <a:r>
              <a:rPr lang="ru-RU" spc="-25" dirty="0">
                <a:latin typeface="Times New Roman"/>
                <a:cs typeface="Times New Roman"/>
              </a:rPr>
              <a:t> </a:t>
            </a:r>
            <a:r>
              <a:rPr lang="ru-RU" spc="-10" dirty="0" err="1">
                <a:latin typeface="Times New Roman"/>
                <a:cs typeface="Times New Roman"/>
              </a:rPr>
              <a:t>жодна</a:t>
            </a:r>
            <a:r>
              <a:rPr lang="ru-RU" spc="-65" dirty="0">
                <a:latin typeface="Times New Roman"/>
                <a:cs typeface="Times New Roman"/>
              </a:rPr>
              <a:t> </a:t>
            </a:r>
            <a:r>
              <a:rPr lang="ru-RU" spc="-10" dirty="0">
                <a:latin typeface="Times New Roman"/>
                <a:cs typeface="Times New Roman"/>
              </a:rPr>
              <a:t>година</a:t>
            </a:r>
            <a:r>
              <a:rPr lang="ru-RU" spc="-4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важливого</a:t>
            </a:r>
            <a:r>
              <a:rPr lang="ru-RU" spc="-5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періоду</a:t>
            </a:r>
            <a:r>
              <a:rPr lang="ru-RU" spc="-4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в</a:t>
            </a:r>
            <a:r>
              <a:rPr lang="ru-RU" spc="-4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житті</a:t>
            </a:r>
            <a:r>
              <a:rPr lang="ru-RU" spc="-45" dirty="0">
                <a:latin typeface="Times New Roman"/>
                <a:cs typeface="Times New Roman"/>
              </a:rPr>
              <a:t> </a:t>
            </a:r>
            <a:r>
              <a:rPr lang="ru-RU" spc="-10" dirty="0" err="1">
                <a:latin typeface="Times New Roman"/>
                <a:cs typeface="Times New Roman"/>
              </a:rPr>
              <a:t>України</a:t>
            </a:r>
            <a:r>
              <a:rPr lang="ru-RU" spc="-5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не</a:t>
            </a:r>
            <a:r>
              <a:rPr lang="ru-RU" spc="-2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залишилася</a:t>
            </a:r>
            <a:r>
              <a:rPr lang="ru-RU" spc="-35" dirty="0">
                <a:latin typeface="Times New Roman"/>
                <a:cs typeface="Times New Roman"/>
              </a:rPr>
              <a:t> </a:t>
            </a:r>
            <a:r>
              <a:rPr lang="ru-RU" spc="-10" dirty="0" err="1">
                <a:latin typeface="Times New Roman"/>
                <a:cs typeface="Times New Roman"/>
              </a:rPr>
              <a:t>забутою</a:t>
            </a:r>
            <a:r>
              <a:rPr lang="ru-RU" spc="-10" dirty="0" smtClean="0">
                <a:latin typeface="Times New Roman"/>
                <a:cs typeface="Times New Roman"/>
              </a:rPr>
              <a:t>.</a:t>
            </a:r>
          </a:p>
          <a:p>
            <a:pPr marL="12700" marR="5080" indent="457200" algn="just">
              <a:lnSpc>
                <a:spcPct val="100000"/>
              </a:lnSpc>
            </a:pPr>
            <a:r>
              <a:rPr lang="ru-RU" dirty="0" smtClean="0">
                <a:latin typeface="Times New Roman"/>
                <a:cs typeface="Times New Roman"/>
              </a:rPr>
              <a:t>«Народу </a:t>
            </a:r>
            <a:r>
              <a:rPr lang="ru-RU" dirty="0" err="1" smtClean="0">
                <a:latin typeface="Times New Roman"/>
                <a:cs typeface="Times New Roman"/>
              </a:rPr>
              <a:t>України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присвячується</a:t>
            </a:r>
            <a:r>
              <a:rPr lang="ru-RU" dirty="0" smtClean="0">
                <a:latin typeface="Times New Roman"/>
                <a:cs typeface="Times New Roman"/>
              </a:rPr>
              <a:t>», − </a:t>
            </a:r>
            <a:r>
              <a:rPr lang="ru-RU" dirty="0" err="1" smtClean="0">
                <a:latin typeface="Times New Roman"/>
                <a:cs typeface="Times New Roman"/>
              </a:rPr>
              <a:t>такий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напис</a:t>
            </a:r>
            <a:r>
              <a:rPr lang="ru-RU" dirty="0" smtClean="0">
                <a:latin typeface="Times New Roman"/>
                <a:cs typeface="Times New Roman"/>
              </a:rPr>
              <a:t> на </a:t>
            </a:r>
            <a:r>
              <a:rPr lang="ru-RU" dirty="0" err="1" smtClean="0">
                <a:latin typeface="Times New Roman"/>
                <a:cs typeface="Times New Roman"/>
              </a:rPr>
              <a:t>першій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сторінці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має</a:t>
            </a:r>
            <a:r>
              <a:rPr lang="ru-RU" dirty="0" smtClean="0">
                <a:latin typeface="Times New Roman"/>
                <a:cs typeface="Times New Roman"/>
              </a:rPr>
              <a:t> альманах «Майдан. (Р)</a:t>
            </a:r>
            <a:r>
              <a:rPr lang="ru-RU" dirty="0" err="1" smtClean="0">
                <a:latin typeface="Times New Roman"/>
                <a:cs typeface="Times New Roman"/>
              </a:rPr>
              <a:t>еволюція</a:t>
            </a:r>
            <a:r>
              <a:rPr lang="ru-RU" dirty="0" smtClean="0">
                <a:latin typeface="Times New Roman"/>
                <a:cs typeface="Times New Roman"/>
              </a:rPr>
              <a:t> духу». </a:t>
            </a:r>
            <a:r>
              <a:rPr lang="ru-RU" dirty="0" err="1" smtClean="0">
                <a:latin typeface="Times New Roman"/>
                <a:cs typeface="Times New Roman"/>
              </a:rPr>
              <a:t>Це</a:t>
            </a:r>
            <a:r>
              <a:rPr lang="ru-RU" dirty="0" smtClean="0">
                <a:latin typeface="Times New Roman"/>
                <a:cs typeface="Times New Roman"/>
              </a:rPr>
              <a:t> великий </a:t>
            </a:r>
            <a:r>
              <a:rPr lang="ru-RU" dirty="0" err="1" smtClean="0">
                <a:latin typeface="Times New Roman"/>
                <a:cs typeface="Times New Roman"/>
              </a:rPr>
              <a:t>культорологічний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повнокольоровий</a:t>
            </a:r>
            <a:r>
              <a:rPr lang="ru-RU" dirty="0" smtClean="0">
                <a:latin typeface="Times New Roman"/>
                <a:cs typeface="Times New Roman"/>
              </a:rPr>
              <a:t> альманах і калейдоскоп, в </a:t>
            </a:r>
            <a:r>
              <a:rPr lang="ru-RU" dirty="0" err="1" smtClean="0">
                <a:latin typeface="Times New Roman"/>
                <a:cs typeface="Times New Roman"/>
              </a:rPr>
              <a:t>якому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зібрані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відверті</a:t>
            </a:r>
            <a:r>
              <a:rPr lang="ru-RU" dirty="0" smtClean="0">
                <a:latin typeface="Times New Roman"/>
                <a:cs typeface="Times New Roman"/>
              </a:rPr>
              <a:t> й </a:t>
            </a:r>
            <a:r>
              <a:rPr lang="ru-RU" dirty="0" err="1" smtClean="0">
                <a:latin typeface="Times New Roman"/>
                <a:cs typeface="Times New Roman"/>
              </a:rPr>
              <a:t>критичні</a:t>
            </a:r>
            <a:r>
              <a:rPr lang="ru-RU" dirty="0" smtClean="0">
                <a:latin typeface="Times New Roman"/>
                <a:cs typeface="Times New Roman"/>
              </a:rPr>
              <a:t> погляди на </a:t>
            </a:r>
            <a:r>
              <a:rPr lang="ru-RU" dirty="0" err="1" smtClean="0">
                <a:latin typeface="Times New Roman"/>
                <a:cs typeface="Times New Roman"/>
              </a:rPr>
              <a:t>Українську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революцію</a:t>
            </a:r>
            <a:r>
              <a:rPr lang="ru-RU" dirty="0" smtClean="0">
                <a:latin typeface="Times New Roman"/>
                <a:cs typeface="Times New Roman"/>
              </a:rPr>
              <a:t> 2013-2014 </a:t>
            </a:r>
            <a:r>
              <a:rPr lang="ru-RU" dirty="0" err="1" smtClean="0">
                <a:latin typeface="Times New Roman"/>
                <a:cs typeface="Times New Roman"/>
              </a:rPr>
              <a:t>років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емоції</a:t>
            </a:r>
            <a:r>
              <a:rPr lang="ru-RU" dirty="0" smtClean="0">
                <a:latin typeface="Times New Roman"/>
                <a:cs typeface="Times New Roman"/>
              </a:rPr>
              <a:t> без купюр і </a:t>
            </a:r>
            <a:r>
              <a:rPr lang="ru-RU" dirty="0" err="1" smtClean="0">
                <a:latin typeface="Times New Roman"/>
                <a:cs typeface="Times New Roman"/>
              </a:rPr>
              <a:t>деталі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що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залишились</a:t>
            </a:r>
            <a:r>
              <a:rPr lang="ru-RU" dirty="0" smtClean="0">
                <a:latin typeface="Times New Roman"/>
                <a:cs typeface="Times New Roman"/>
              </a:rPr>
              <a:t> за кадром </a:t>
            </a:r>
            <a:r>
              <a:rPr lang="ru-RU" dirty="0" err="1" smtClean="0">
                <a:latin typeface="Times New Roman"/>
                <a:cs typeface="Times New Roman"/>
              </a:rPr>
              <a:t>медіа</a:t>
            </a:r>
            <a:r>
              <a:rPr lang="ru-RU" dirty="0" smtClean="0">
                <a:latin typeface="Times New Roman"/>
                <a:cs typeface="Times New Roman"/>
              </a:rPr>
              <a:t>.</a:t>
            </a:r>
          </a:p>
          <a:p>
            <a:pPr marL="12700" marR="5080" indent="457200" algn="ctr">
              <a:lnSpc>
                <a:spcPct val="100000"/>
              </a:lnSpc>
            </a:pPr>
            <a:r>
              <a:rPr lang="ru-RU" sz="20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Пропонуємо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Вашій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увазі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книгу!</a:t>
            </a:r>
          </a:p>
          <a:p>
            <a:pPr marL="12700" marR="5080" indent="457200" algn="just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Майдан. (Р)</a:t>
            </a:r>
            <a:r>
              <a:rPr lang="ru-RU" b="1" dirty="0" err="1" smtClean="0">
                <a:latin typeface="Times New Roman"/>
                <a:cs typeface="Times New Roman"/>
              </a:rPr>
              <a:t>еволюція</a:t>
            </a:r>
            <a:r>
              <a:rPr lang="ru-RU" b="1" dirty="0" smtClean="0">
                <a:latin typeface="Times New Roman"/>
                <a:cs typeface="Times New Roman"/>
              </a:rPr>
              <a:t> духу : [</a:t>
            </a:r>
            <a:r>
              <a:rPr lang="ru-RU" b="1" dirty="0" err="1" smtClean="0">
                <a:latin typeface="Times New Roman"/>
                <a:cs typeface="Times New Roman"/>
              </a:rPr>
              <a:t>мистецько-культурологічний</a:t>
            </a:r>
            <a:r>
              <a:rPr lang="ru-RU" b="1" dirty="0" smtClean="0">
                <a:latin typeface="Times New Roman"/>
                <a:cs typeface="Times New Roman"/>
              </a:rPr>
              <a:t> проект] / авт. і куратор проекту </a:t>
            </a:r>
            <a:r>
              <a:rPr lang="ru-RU" b="1" dirty="0" err="1" smtClean="0">
                <a:latin typeface="Times New Roman"/>
                <a:cs typeface="Times New Roman"/>
              </a:rPr>
              <a:t>Антін</a:t>
            </a: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b="1" dirty="0" err="1" smtClean="0">
                <a:latin typeface="Times New Roman"/>
                <a:cs typeface="Times New Roman"/>
              </a:rPr>
              <a:t>Мухарський</a:t>
            </a:r>
            <a:r>
              <a:rPr lang="ru-RU" b="1" dirty="0" smtClean="0">
                <a:latin typeface="Times New Roman"/>
                <a:cs typeface="Times New Roman"/>
              </a:rPr>
              <a:t>. – </a:t>
            </a:r>
            <a:r>
              <a:rPr lang="ru-RU" b="1" dirty="0" err="1" smtClean="0">
                <a:latin typeface="Times New Roman"/>
                <a:cs typeface="Times New Roman"/>
              </a:rPr>
              <a:t>Київ</a:t>
            </a:r>
            <a:r>
              <a:rPr lang="ru-RU" b="1" dirty="0" smtClean="0">
                <a:latin typeface="Times New Roman"/>
                <a:cs typeface="Times New Roman"/>
              </a:rPr>
              <a:t> : Наш формат, 2015. – 312 с. : </a:t>
            </a:r>
            <a:r>
              <a:rPr lang="ru-RU" b="1" dirty="0" err="1" smtClean="0">
                <a:latin typeface="Times New Roman"/>
                <a:cs typeface="Times New Roman"/>
              </a:rPr>
              <a:t>іл</a:t>
            </a:r>
            <a:r>
              <a:rPr lang="ru-RU" b="1" dirty="0" smtClean="0">
                <a:latin typeface="Times New Roman"/>
                <a:cs typeface="Times New Roman"/>
              </a:rPr>
              <a:t>.</a:t>
            </a:r>
            <a:endParaRPr lang="ru-RU" b="1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52" y="4198773"/>
            <a:ext cx="1775522" cy="25675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4276" y="4499218"/>
            <a:ext cx="6779803" cy="1633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Альманах є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перших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спроб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якнайповніше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висвітлити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осягнути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осмислити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проблематику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революційних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світлин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інтерв'ю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очевидцями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революційна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поезія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3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8155" y="229427"/>
            <a:ext cx="9503463" cy="6165950"/>
            <a:chOff x="421433" y="489977"/>
            <a:chExt cx="9491472" cy="640537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433" y="489977"/>
              <a:ext cx="9491472" cy="64053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1433" y="489977"/>
              <a:ext cx="1783556" cy="994436"/>
            </a:xfrm>
            <a:custGeom>
              <a:avLst/>
              <a:gdLst/>
              <a:ahLst/>
              <a:cxnLst/>
              <a:rect l="l" t="t" r="r" b="b"/>
              <a:pathLst>
                <a:path w="1428114" h="721994">
                  <a:moveTo>
                    <a:pt x="194513" y="694817"/>
                  </a:moveTo>
                  <a:lnTo>
                    <a:pt x="192811" y="691019"/>
                  </a:lnTo>
                  <a:lnTo>
                    <a:pt x="187020" y="693559"/>
                  </a:lnTo>
                  <a:lnTo>
                    <a:pt x="182562" y="694817"/>
                  </a:lnTo>
                  <a:lnTo>
                    <a:pt x="179438" y="694817"/>
                  </a:lnTo>
                  <a:lnTo>
                    <a:pt x="176314" y="696087"/>
                  </a:lnTo>
                  <a:lnTo>
                    <a:pt x="173685" y="694817"/>
                  </a:lnTo>
                  <a:lnTo>
                    <a:pt x="169430" y="691019"/>
                  </a:lnTo>
                  <a:lnTo>
                    <a:pt x="166585" y="685927"/>
                  </a:lnTo>
                  <a:lnTo>
                    <a:pt x="163004" y="678319"/>
                  </a:lnTo>
                  <a:lnTo>
                    <a:pt x="150368" y="650367"/>
                  </a:lnTo>
                  <a:lnTo>
                    <a:pt x="120510" y="584327"/>
                  </a:lnTo>
                  <a:lnTo>
                    <a:pt x="118757" y="579259"/>
                  </a:lnTo>
                  <a:lnTo>
                    <a:pt x="118541" y="574167"/>
                  </a:lnTo>
                  <a:lnTo>
                    <a:pt x="119659" y="571627"/>
                  </a:lnTo>
                  <a:lnTo>
                    <a:pt x="124320" y="566559"/>
                  </a:lnTo>
                  <a:lnTo>
                    <a:pt x="128308" y="564019"/>
                  </a:lnTo>
                  <a:lnTo>
                    <a:pt x="133985" y="561467"/>
                  </a:lnTo>
                  <a:lnTo>
                    <a:pt x="132283" y="557669"/>
                  </a:lnTo>
                  <a:lnTo>
                    <a:pt x="72859" y="584327"/>
                  </a:lnTo>
                  <a:lnTo>
                    <a:pt x="74561" y="588137"/>
                  </a:lnTo>
                  <a:lnTo>
                    <a:pt x="80149" y="585609"/>
                  </a:lnTo>
                  <a:lnTo>
                    <a:pt x="84670" y="584327"/>
                  </a:lnTo>
                  <a:lnTo>
                    <a:pt x="94234" y="584327"/>
                  </a:lnTo>
                  <a:lnTo>
                    <a:pt x="98120" y="588137"/>
                  </a:lnTo>
                  <a:lnTo>
                    <a:pt x="100850" y="593217"/>
                  </a:lnTo>
                  <a:lnTo>
                    <a:pt x="104368" y="600837"/>
                  </a:lnTo>
                  <a:lnTo>
                    <a:pt x="123088" y="642759"/>
                  </a:lnTo>
                  <a:lnTo>
                    <a:pt x="115722" y="650367"/>
                  </a:lnTo>
                  <a:lnTo>
                    <a:pt x="108280" y="656717"/>
                  </a:lnTo>
                  <a:lnTo>
                    <a:pt x="100761" y="661809"/>
                  </a:lnTo>
                  <a:lnTo>
                    <a:pt x="93167" y="665619"/>
                  </a:lnTo>
                  <a:lnTo>
                    <a:pt x="88353" y="668159"/>
                  </a:lnTo>
                  <a:lnTo>
                    <a:pt x="75895" y="668159"/>
                  </a:lnTo>
                  <a:lnTo>
                    <a:pt x="72517" y="665619"/>
                  </a:lnTo>
                  <a:lnTo>
                    <a:pt x="67094" y="659269"/>
                  </a:lnTo>
                  <a:lnTo>
                    <a:pt x="63715" y="652919"/>
                  </a:lnTo>
                  <a:lnTo>
                    <a:pt x="51054" y="624967"/>
                  </a:lnTo>
                  <a:lnTo>
                    <a:pt x="47929" y="617359"/>
                  </a:lnTo>
                  <a:lnTo>
                    <a:pt x="47345" y="616077"/>
                  </a:lnTo>
                  <a:lnTo>
                    <a:pt x="46189" y="613537"/>
                  </a:lnTo>
                  <a:lnTo>
                    <a:pt x="45453" y="607187"/>
                  </a:lnTo>
                  <a:lnTo>
                    <a:pt x="46507" y="604659"/>
                  </a:lnTo>
                  <a:lnTo>
                    <a:pt x="51447" y="599567"/>
                  </a:lnTo>
                  <a:lnTo>
                    <a:pt x="55562" y="595769"/>
                  </a:lnTo>
                  <a:lnTo>
                    <a:pt x="61328" y="593217"/>
                  </a:lnTo>
                  <a:lnTo>
                    <a:pt x="59626" y="589419"/>
                  </a:lnTo>
                  <a:lnTo>
                    <a:pt x="0" y="617359"/>
                  </a:lnTo>
                  <a:lnTo>
                    <a:pt x="1701" y="621169"/>
                  </a:lnTo>
                  <a:lnTo>
                    <a:pt x="7162" y="618617"/>
                  </a:lnTo>
                  <a:lnTo>
                    <a:pt x="11620" y="617359"/>
                  </a:lnTo>
                  <a:lnTo>
                    <a:pt x="18529" y="616077"/>
                  </a:lnTo>
                  <a:lnTo>
                    <a:pt x="21272" y="617359"/>
                  </a:lnTo>
                  <a:lnTo>
                    <a:pt x="23291" y="619887"/>
                  </a:lnTo>
                  <a:lnTo>
                    <a:pt x="25311" y="621169"/>
                  </a:lnTo>
                  <a:lnTo>
                    <a:pt x="28054" y="626237"/>
                  </a:lnTo>
                  <a:lnTo>
                    <a:pt x="42062" y="656717"/>
                  </a:lnTo>
                  <a:lnTo>
                    <a:pt x="47142" y="668159"/>
                  </a:lnTo>
                  <a:lnTo>
                    <a:pt x="51155" y="675767"/>
                  </a:lnTo>
                  <a:lnTo>
                    <a:pt x="57061" y="682117"/>
                  </a:lnTo>
                  <a:lnTo>
                    <a:pt x="61785" y="683387"/>
                  </a:lnTo>
                  <a:lnTo>
                    <a:pt x="74777" y="685927"/>
                  </a:lnTo>
                  <a:lnTo>
                    <a:pt x="82054" y="684669"/>
                  </a:lnTo>
                  <a:lnTo>
                    <a:pt x="116789" y="660527"/>
                  </a:lnTo>
                  <a:lnTo>
                    <a:pt x="126758" y="650367"/>
                  </a:lnTo>
                  <a:lnTo>
                    <a:pt x="147015" y="694817"/>
                  </a:lnTo>
                  <a:lnTo>
                    <a:pt x="148767" y="699909"/>
                  </a:lnTo>
                  <a:lnTo>
                    <a:pt x="148691" y="706259"/>
                  </a:lnTo>
                  <a:lnTo>
                    <a:pt x="147599" y="708787"/>
                  </a:lnTo>
                  <a:lnTo>
                    <a:pt x="145465" y="710069"/>
                  </a:lnTo>
                  <a:lnTo>
                    <a:pt x="143319" y="712609"/>
                  </a:lnTo>
                  <a:lnTo>
                    <a:pt x="139293" y="715137"/>
                  </a:lnTo>
                  <a:lnTo>
                    <a:pt x="133388" y="717677"/>
                  </a:lnTo>
                  <a:lnTo>
                    <a:pt x="135089" y="721487"/>
                  </a:lnTo>
                  <a:lnTo>
                    <a:pt x="191681" y="696087"/>
                  </a:lnTo>
                  <a:lnTo>
                    <a:pt x="194513" y="694817"/>
                  </a:lnTo>
                  <a:close/>
                </a:path>
                <a:path w="1428114" h="721994">
                  <a:moveTo>
                    <a:pt x="304431" y="645287"/>
                  </a:moveTo>
                  <a:lnTo>
                    <a:pt x="302742" y="641477"/>
                  </a:lnTo>
                  <a:lnTo>
                    <a:pt x="297992" y="644017"/>
                  </a:lnTo>
                  <a:lnTo>
                    <a:pt x="294589" y="645287"/>
                  </a:lnTo>
                  <a:lnTo>
                    <a:pt x="290449" y="644017"/>
                  </a:lnTo>
                  <a:lnTo>
                    <a:pt x="288721" y="644017"/>
                  </a:lnTo>
                  <a:lnTo>
                    <a:pt x="285978" y="641477"/>
                  </a:lnTo>
                  <a:lnTo>
                    <a:pt x="283667" y="637667"/>
                  </a:lnTo>
                  <a:lnTo>
                    <a:pt x="280428" y="630059"/>
                  </a:lnTo>
                  <a:lnTo>
                    <a:pt x="264414" y="594487"/>
                  </a:lnTo>
                  <a:lnTo>
                    <a:pt x="258127" y="580517"/>
                  </a:lnTo>
                  <a:lnTo>
                    <a:pt x="255320" y="574167"/>
                  </a:lnTo>
                  <a:lnTo>
                    <a:pt x="254762" y="572909"/>
                  </a:lnTo>
                  <a:lnTo>
                    <a:pt x="253212" y="569087"/>
                  </a:lnTo>
                  <a:lnTo>
                    <a:pt x="253758" y="565277"/>
                  </a:lnTo>
                  <a:lnTo>
                    <a:pt x="254457" y="564019"/>
                  </a:lnTo>
                  <a:lnTo>
                    <a:pt x="256755" y="560209"/>
                  </a:lnTo>
                  <a:lnTo>
                    <a:pt x="259600" y="558927"/>
                  </a:lnTo>
                  <a:lnTo>
                    <a:pt x="264147" y="556387"/>
                  </a:lnTo>
                  <a:lnTo>
                    <a:pt x="262407" y="552577"/>
                  </a:lnTo>
                  <a:lnTo>
                    <a:pt x="219062" y="571627"/>
                  </a:lnTo>
                  <a:lnTo>
                    <a:pt x="220802" y="575437"/>
                  </a:lnTo>
                  <a:lnTo>
                    <a:pt x="225310" y="574167"/>
                  </a:lnTo>
                  <a:lnTo>
                    <a:pt x="231686" y="574167"/>
                  </a:lnTo>
                  <a:lnTo>
                    <a:pt x="234442" y="575437"/>
                  </a:lnTo>
                  <a:lnTo>
                    <a:pt x="237058" y="579259"/>
                  </a:lnTo>
                  <a:lnTo>
                    <a:pt x="239547" y="584327"/>
                  </a:lnTo>
                  <a:lnTo>
                    <a:pt x="220268" y="649109"/>
                  </a:lnTo>
                  <a:lnTo>
                    <a:pt x="201041" y="605917"/>
                  </a:lnTo>
                  <a:lnTo>
                    <a:pt x="197675" y="599567"/>
                  </a:lnTo>
                  <a:lnTo>
                    <a:pt x="196126" y="594487"/>
                  </a:lnTo>
                  <a:lnTo>
                    <a:pt x="196672" y="590677"/>
                  </a:lnTo>
                  <a:lnTo>
                    <a:pt x="197383" y="589419"/>
                  </a:lnTo>
                  <a:lnTo>
                    <a:pt x="199669" y="585609"/>
                  </a:lnTo>
                  <a:lnTo>
                    <a:pt x="202514" y="584327"/>
                  </a:lnTo>
                  <a:lnTo>
                    <a:pt x="207060" y="581787"/>
                  </a:lnTo>
                  <a:lnTo>
                    <a:pt x="205320" y="577977"/>
                  </a:lnTo>
                  <a:lnTo>
                    <a:pt x="160248" y="598309"/>
                  </a:lnTo>
                  <a:lnTo>
                    <a:pt x="161988" y="602119"/>
                  </a:lnTo>
                  <a:lnTo>
                    <a:pt x="166801" y="600837"/>
                  </a:lnTo>
                  <a:lnTo>
                    <a:pt x="170230" y="599567"/>
                  </a:lnTo>
                  <a:lnTo>
                    <a:pt x="174294" y="599567"/>
                  </a:lnTo>
                  <a:lnTo>
                    <a:pt x="175983" y="600837"/>
                  </a:lnTo>
                  <a:lnTo>
                    <a:pt x="178676" y="602119"/>
                  </a:lnTo>
                  <a:lnTo>
                    <a:pt x="180975" y="607187"/>
                  </a:lnTo>
                  <a:lnTo>
                    <a:pt x="184251" y="613537"/>
                  </a:lnTo>
                  <a:lnTo>
                    <a:pt x="206552" y="663067"/>
                  </a:lnTo>
                  <a:lnTo>
                    <a:pt x="210007" y="670687"/>
                  </a:lnTo>
                  <a:lnTo>
                    <a:pt x="211391" y="677037"/>
                  </a:lnTo>
                  <a:lnTo>
                    <a:pt x="209981" y="682117"/>
                  </a:lnTo>
                  <a:lnTo>
                    <a:pt x="206616" y="684669"/>
                  </a:lnTo>
                  <a:lnTo>
                    <a:pt x="200583" y="688467"/>
                  </a:lnTo>
                  <a:lnTo>
                    <a:pt x="202272" y="692277"/>
                  </a:lnTo>
                  <a:lnTo>
                    <a:pt x="245325" y="671969"/>
                  </a:lnTo>
                  <a:lnTo>
                    <a:pt x="244754" y="670687"/>
                  </a:lnTo>
                  <a:lnTo>
                    <a:pt x="243624" y="668159"/>
                  </a:lnTo>
                  <a:lnTo>
                    <a:pt x="238645" y="670687"/>
                  </a:lnTo>
                  <a:lnTo>
                    <a:pt x="234911" y="670687"/>
                  </a:lnTo>
                  <a:lnTo>
                    <a:pt x="229971" y="668159"/>
                  </a:lnTo>
                  <a:lnTo>
                    <a:pt x="227368" y="664337"/>
                  </a:lnTo>
                  <a:lnTo>
                    <a:pt x="224624" y="659269"/>
                  </a:lnTo>
                  <a:lnTo>
                    <a:pt x="227634" y="649109"/>
                  </a:lnTo>
                  <a:lnTo>
                    <a:pt x="243865" y="594487"/>
                  </a:lnTo>
                  <a:lnTo>
                    <a:pt x="263639" y="637667"/>
                  </a:lnTo>
                  <a:lnTo>
                    <a:pt x="267220" y="645287"/>
                  </a:lnTo>
                  <a:lnTo>
                    <a:pt x="268528" y="651637"/>
                  </a:lnTo>
                  <a:lnTo>
                    <a:pt x="266598" y="656717"/>
                  </a:lnTo>
                  <a:lnTo>
                    <a:pt x="263296" y="659269"/>
                  </a:lnTo>
                  <a:lnTo>
                    <a:pt x="257657" y="661809"/>
                  </a:lnTo>
                  <a:lnTo>
                    <a:pt x="259359" y="665619"/>
                  </a:lnTo>
                  <a:lnTo>
                    <a:pt x="304431" y="645287"/>
                  </a:lnTo>
                  <a:close/>
                </a:path>
                <a:path w="1428114" h="721994">
                  <a:moveTo>
                    <a:pt x="381088" y="611009"/>
                  </a:moveTo>
                  <a:lnTo>
                    <a:pt x="379387" y="607187"/>
                  </a:lnTo>
                  <a:lnTo>
                    <a:pt x="372516" y="609727"/>
                  </a:lnTo>
                  <a:lnTo>
                    <a:pt x="367982" y="612267"/>
                  </a:lnTo>
                  <a:lnTo>
                    <a:pt x="363626" y="612267"/>
                  </a:lnTo>
                  <a:lnTo>
                    <a:pt x="361708" y="611009"/>
                  </a:lnTo>
                  <a:lnTo>
                    <a:pt x="358330" y="608469"/>
                  </a:lnTo>
                  <a:lnTo>
                    <a:pt x="355917" y="604659"/>
                  </a:lnTo>
                  <a:lnTo>
                    <a:pt x="352806" y="597027"/>
                  </a:lnTo>
                  <a:lnTo>
                    <a:pt x="327050" y="539877"/>
                  </a:lnTo>
                  <a:lnTo>
                    <a:pt x="323621" y="532269"/>
                  </a:lnTo>
                  <a:lnTo>
                    <a:pt x="337654" y="525919"/>
                  </a:lnTo>
                  <a:lnTo>
                    <a:pt x="342023" y="524637"/>
                  </a:lnTo>
                  <a:lnTo>
                    <a:pt x="347713" y="524637"/>
                  </a:lnTo>
                  <a:lnTo>
                    <a:pt x="350697" y="525919"/>
                  </a:lnTo>
                  <a:lnTo>
                    <a:pt x="357009" y="529717"/>
                  </a:lnTo>
                  <a:lnTo>
                    <a:pt x="360146" y="532269"/>
                  </a:lnTo>
                  <a:lnTo>
                    <a:pt x="363245" y="537337"/>
                  </a:lnTo>
                  <a:lnTo>
                    <a:pt x="367830" y="534809"/>
                  </a:lnTo>
                  <a:lnTo>
                    <a:pt x="360959" y="524637"/>
                  </a:lnTo>
                  <a:lnTo>
                    <a:pt x="352374" y="511937"/>
                  </a:lnTo>
                  <a:lnTo>
                    <a:pt x="271792" y="548767"/>
                  </a:lnTo>
                  <a:lnTo>
                    <a:pt x="279311" y="575437"/>
                  </a:lnTo>
                  <a:lnTo>
                    <a:pt x="283883" y="572909"/>
                  </a:lnTo>
                  <a:lnTo>
                    <a:pt x="282702" y="566559"/>
                  </a:lnTo>
                  <a:lnTo>
                    <a:pt x="282473" y="561467"/>
                  </a:lnTo>
                  <a:lnTo>
                    <a:pt x="298386" y="543687"/>
                  </a:lnTo>
                  <a:lnTo>
                    <a:pt x="306730" y="539877"/>
                  </a:lnTo>
                  <a:lnTo>
                    <a:pt x="339521" y="613537"/>
                  </a:lnTo>
                  <a:lnTo>
                    <a:pt x="340829" y="618617"/>
                  </a:lnTo>
                  <a:lnTo>
                    <a:pt x="338874" y="623709"/>
                  </a:lnTo>
                  <a:lnTo>
                    <a:pt x="335165" y="627519"/>
                  </a:lnTo>
                  <a:lnTo>
                    <a:pt x="328714" y="630059"/>
                  </a:lnTo>
                  <a:lnTo>
                    <a:pt x="330415" y="633869"/>
                  </a:lnTo>
                  <a:lnTo>
                    <a:pt x="378269" y="612267"/>
                  </a:lnTo>
                  <a:lnTo>
                    <a:pt x="381088" y="611009"/>
                  </a:lnTo>
                  <a:close/>
                </a:path>
                <a:path w="1428114" h="721994">
                  <a:moveTo>
                    <a:pt x="489242" y="546227"/>
                  </a:moveTo>
                  <a:lnTo>
                    <a:pt x="486664" y="539877"/>
                  </a:lnTo>
                  <a:lnTo>
                    <a:pt x="484428" y="546227"/>
                  </a:lnTo>
                  <a:lnTo>
                    <a:pt x="482803" y="550037"/>
                  </a:lnTo>
                  <a:lnTo>
                    <a:pt x="481774" y="551319"/>
                  </a:lnTo>
                  <a:lnTo>
                    <a:pt x="481177" y="552577"/>
                  </a:lnTo>
                  <a:lnTo>
                    <a:pt x="480326" y="552577"/>
                  </a:lnTo>
                  <a:lnTo>
                    <a:pt x="479247" y="553859"/>
                  </a:lnTo>
                  <a:lnTo>
                    <a:pt x="475005" y="553859"/>
                  </a:lnTo>
                  <a:lnTo>
                    <a:pt x="473837" y="552577"/>
                  </a:lnTo>
                  <a:lnTo>
                    <a:pt x="472605" y="550037"/>
                  </a:lnTo>
                  <a:lnTo>
                    <a:pt x="471360" y="548767"/>
                  </a:lnTo>
                  <a:lnTo>
                    <a:pt x="468731" y="543687"/>
                  </a:lnTo>
                  <a:lnTo>
                    <a:pt x="457301" y="518287"/>
                  </a:lnTo>
                  <a:lnTo>
                    <a:pt x="453491" y="509816"/>
                  </a:lnTo>
                  <a:lnTo>
                    <a:pt x="453491" y="553859"/>
                  </a:lnTo>
                  <a:lnTo>
                    <a:pt x="448132" y="565277"/>
                  </a:lnTo>
                  <a:lnTo>
                    <a:pt x="442887" y="571627"/>
                  </a:lnTo>
                  <a:lnTo>
                    <a:pt x="437730" y="574167"/>
                  </a:lnTo>
                  <a:lnTo>
                    <a:pt x="433933" y="575437"/>
                  </a:lnTo>
                  <a:lnTo>
                    <a:pt x="429844" y="575437"/>
                  </a:lnTo>
                  <a:lnTo>
                    <a:pt x="421106" y="571627"/>
                  </a:lnTo>
                  <a:lnTo>
                    <a:pt x="417817" y="567817"/>
                  </a:lnTo>
                  <a:lnTo>
                    <a:pt x="413867" y="558927"/>
                  </a:lnTo>
                  <a:lnTo>
                    <a:pt x="413423" y="555117"/>
                  </a:lnTo>
                  <a:lnTo>
                    <a:pt x="415099" y="546227"/>
                  </a:lnTo>
                  <a:lnTo>
                    <a:pt x="421538" y="536067"/>
                  </a:lnTo>
                  <a:lnTo>
                    <a:pt x="423748" y="533527"/>
                  </a:lnTo>
                  <a:lnTo>
                    <a:pt x="429069" y="527177"/>
                  </a:lnTo>
                  <a:lnTo>
                    <a:pt x="437476" y="518287"/>
                  </a:lnTo>
                  <a:lnTo>
                    <a:pt x="453491" y="553859"/>
                  </a:lnTo>
                  <a:lnTo>
                    <a:pt x="453491" y="509816"/>
                  </a:lnTo>
                  <a:lnTo>
                    <a:pt x="450456" y="503059"/>
                  </a:lnTo>
                  <a:lnTo>
                    <a:pt x="446379" y="494169"/>
                  </a:lnTo>
                  <a:lnTo>
                    <a:pt x="443725" y="489077"/>
                  </a:lnTo>
                  <a:lnTo>
                    <a:pt x="443077" y="487819"/>
                  </a:lnTo>
                  <a:lnTo>
                    <a:pt x="440550" y="485267"/>
                  </a:lnTo>
                  <a:lnTo>
                    <a:pt x="436626" y="481469"/>
                  </a:lnTo>
                  <a:lnTo>
                    <a:pt x="432193" y="480187"/>
                  </a:lnTo>
                  <a:lnTo>
                    <a:pt x="427240" y="480187"/>
                  </a:lnTo>
                  <a:lnTo>
                    <a:pt x="420700" y="478917"/>
                  </a:lnTo>
                  <a:lnTo>
                    <a:pt x="386651" y="497967"/>
                  </a:lnTo>
                  <a:lnTo>
                    <a:pt x="378841" y="518287"/>
                  </a:lnTo>
                  <a:lnTo>
                    <a:pt x="382854" y="527177"/>
                  </a:lnTo>
                  <a:lnTo>
                    <a:pt x="384733" y="528459"/>
                  </a:lnTo>
                  <a:lnTo>
                    <a:pt x="389521" y="530987"/>
                  </a:lnTo>
                  <a:lnTo>
                    <a:pt x="391972" y="530987"/>
                  </a:lnTo>
                  <a:lnTo>
                    <a:pt x="394474" y="529717"/>
                  </a:lnTo>
                  <a:lnTo>
                    <a:pt x="397052" y="528459"/>
                  </a:lnTo>
                  <a:lnTo>
                    <a:pt x="398754" y="527177"/>
                  </a:lnTo>
                  <a:lnTo>
                    <a:pt x="400418" y="522109"/>
                  </a:lnTo>
                  <a:lnTo>
                    <a:pt x="400126" y="519569"/>
                  </a:lnTo>
                  <a:lnTo>
                    <a:pt x="398716" y="515759"/>
                  </a:lnTo>
                  <a:lnTo>
                    <a:pt x="395859" y="510667"/>
                  </a:lnTo>
                  <a:lnTo>
                    <a:pt x="394512" y="506869"/>
                  </a:lnTo>
                  <a:lnTo>
                    <a:pt x="394601" y="504317"/>
                  </a:lnTo>
                  <a:lnTo>
                    <a:pt x="396138" y="500519"/>
                  </a:lnTo>
                  <a:lnTo>
                    <a:pt x="397611" y="496709"/>
                  </a:lnTo>
                  <a:lnTo>
                    <a:pt x="400481" y="494169"/>
                  </a:lnTo>
                  <a:lnTo>
                    <a:pt x="404761" y="492887"/>
                  </a:lnTo>
                  <a:lnTo>
                    <a:pt x="410387" y="490359"/>
                  </a:lnTo>
                  <a:lnTo>
                    <a:pt x="415455" y="489077"/>
                  </a:lnTo>
                  <a:lnTo>
                    <a:pt x="424484" y="494169"/>
                  </a:lnTo>
                  <a:lnTo>
                    <a:pt x="428828" y="499237"/>
                  </a:lnTo>
                  <a:lnTo>
                    <a:pt x="434670" y="513219"/>
                  </a:lnTo>
                  <a:lnTo>
                    <a:pt x="425411" y="522109"/>
                  </a:lnTo>
                  <a:lnTo>
                    <a:pt x="417728" y="529717"/>
                  </a:lnTo>
                  <a:lnTo>
                    <a:pt x="411594" y="537337"/>
                  </a:lnTo>
                  <a:lnTo>
                    <a:pt x="407035" y="542417"/>
                  </a:lnTo>
                  <a:lnTo>
                    <a:pt x="401980" y="550037"/>
                  </a:lnTo>
                  <a:lnTo>
                    <a:pt x="399110" y="556387"/>
                  </a:lnTo>
                  <a:lnTo>
                    <a:pt x="398411" y="562737"/>
                  </a:lnTo>
                  <a:lnTo>
                    <a:pt x="397865" y="566559"/>
                  </a:lnTo>
                  <a:lnTo>
                    <a:pt x="398627" y="571627"/>
                  </a:lnTo>
                  <a:lnTo>
                    <a:pt x="400672" y="575437"/>
                  </a:lnTo>
                  <a:lnTo>
                    <a:pt x="403923" y="583069"/>
                  </a:lnTo>
                  <a:lnTo>
                    <a:pt x="408622" y="588137"/>
                  </a:lnTo>
                  <a:lnTo>
                    <a:pt x="420941" y="593217"/>
                  </a:lnTo>
                  <a:lnTo>
                    <a:pt x="427240" y="593217"/>
                  </a:lnTo>
                  <a:lnTo>
                    <a:pt x="433692" y="589419"/>
                  </a:lnTo>
                  <a:lnTo>
                    <a:pt x="437832" y="588137"/>
                  </a:lnTo>
                  <a:lnTo>
                    <a:pt x="441350" y="585609"/>
                  </a:lnTo>
                  <a:lnTo>
                    <a:pt x="446163" y="579259"/>
                  </a:lnTo>
                  <a:lnTo>
                    <a:pt x="448602" y="575437"/>
                  </a:lnTo>
                  <a:lnTo>
                    <a:pt x="450240" y="572909"/>
                  </a:lnTo>
                  <a:lnTo>
                    <a:pt x="456476" y="561467"/>
                  </a:lnTo>
                  <a:lnTo>
                    <a:pt x="459054" y="566559"/>
                  </a:lnTo>
                  <a:lnTo>
                    <a:pt x="461835" y="570369"/>
                  </a:lnTo>
                  <a:lnTo>
                    <a:pt x="467855" y="572909"/>
                  </a:lnTo>
                  <a:lnTo>
                    <a:pt x="471017" y="572909"/>
                  </a:lnTo>
                  <a:lnTo>
                    <a:pt x="486981" y="553859"/>
                  </a:lnTo>
                  <a:lnTo>
                    <a:pt x="489242" y="546227"/>
                  </a:lnTo>
                  <a:close/>
                </a:path>
                <a:path w="1428114" h="721994">
                  <a:moveTo>
                    <a:pt x="574954" y="501777"/>
                  </a:moveTo>
                  <a:lnTo>
                    <a:pt x="570572" y="501777"/>
                  </a:lnTo>
                  <a:lnTo>
                    <a:pt x="567677" y="511937"/>
                  </a:lnTo>
                  <a:lnTo>
                    <a:pt x="563130" y="519569"/>
                  </a:lnTo>
                  <a:lnTo>
                    <a:pt x="556920" y="525919"/>
                  </a:lnTo>
                  <a:lnTo>
                    <a:pt x="549059" y="530987"/>
                  </a:lnTo>
                  <a:lnTo>
                    <a:pt x="541058" y="534809"/>
                  </a:lnTo>
                  <a:lnTo>
                    <a:pt x="533057" y="534809"/>
                  </a:lnTo>
                  <a:lnTo>
                    <a:pt x="525043" y="530987"/>
                  </a:lnTo>
                  <a:lnTo>
                    <a:pt x="519214" y="528459"/>
                  </a:lnTo>
                  <a:lnTo>
                    <a:pt x="513753" y="522109"/>
                  </a:lnTo>
                  <a:lnTo>
                    <a:pt x="508647" y="515759"/>
                  </a:lnTo>
                  <a:lnTo>
                    <a:pt x="503910" y="505587"/>
                  </a:lnTo>
                  <a:lnTo>
                    <a:pt x="501662" y="500519"/>
                  </a:lnTo>
                  <a:lnTo>
                    <a:pt x="515708" y="494169"/>
                  </a:lnTo>
                  <a:lnTo>
                    <a:pt x="532587" y="486537"/>
                  </a:lnTo>
                  <a:lnTo>
                    <a:pt x="529615" y="480187"/>
                  </a:lnTo>
                  <a:lnTo>
                    <a:pt x="499389" y="494169"/>
                  </a:lnTo>
                  <a:lnTo>
                    <a:pt x="497065" y="485267"/>
                  </a:lnTo>
                  <a:lnTo>
                    <a:pt x="495769" y="477659"/>
                  </a:lnTo>
                  <a:lnTo>
                    <a:pt x="495490" y="470027"/>
                  </a:lnTo>
                  <a:lnTo>
                    <a:pt x="496239" y="463677"/>
                  </a:lnTo>
                  <a:lnTo>
                    <a:pt x="497903" y="454787"/>
                  </a:lnTo>
                  <a:lnTo>
                    <a:pt x="502158" y="448437"/>
                  </a:lnTo>
                  <a:lnTo>
                    <a:pt x="509016" y="445909"/>
                  </a:lnTo>
                  <a:lnTo>
                    <a:pt x="515391" y="443369"/>
                  </a:lnTo>
                  <a:lnTo>
                    <a:pt x="521766" y="443369"/>
                  </a:lnTo>
                  <a:lnTo>
                    <a:pt x="534517" y="448437"/>
                  </a:lnTo>
                  <a:lnTo>
                    <a:pt x="539724" y="453517"/>
                  </a:lnTo>
                  <a:lnTo>
                    <a:pt x="543750" y="459867"/>
                  </a:lnTo>
                  <a:lnTo>
                    <a:pt x="547611" y="458609"/>
                  </a:lnTo>
                  <a:lnTo>
                    <a:pt x="540778" y="443369"/>
                  </a:lnTo>
                  <a:lnTo>
                    <a:pt x="534530" y="429387"/>
                  </a:lnTo>
                  <a:lnTo>
                    <a:pt x="530669" y="431927"/>
                  </a:lnTo>
                  <a:lnTo>
                    <a:pt x="529831" y="433209"/>
                  </a:lnTo>
                  <a:lnTo>
                    <a:pt x="528688" y="434467"/>
                  </a:lnTo>
                  <a:lnTo>
                    <a:pt x="527265" y="435737"/>
                  </a:lnTo>
                  <a:lnTo>
                    <a:pt x="523481" y="435737"/>
                  </a:lnTo>
                  <a:lnTo>
                    <a:pt x="519163" y="437019"/>
                  </a:lnTo>
                  <a:lnTo>
                    <a:pt x="483108" y="458609"/>
                  </a:lnTo>
                  <a:lnTo>
                    <a:pt x="476326" y="487819"/>
                  </a:lnTo>
                  <a:lnTo>
                    <a:pt x="478040" y="497967"/>
                  </a:lnTo>
                  <a:lnTo>
                    <a:pt x="501535" y="533527"/>
                  </a:lnTo>
                  <a:lnTo>
                    <a:pt x="530072" y="542417"/>
                  </a:lnTo>
                  <a:lnTo>
                    <a:pt x="539927" y="542417"/>
                  </a:lnTo>
                  <a:lnTo>
                    <a:pt x="549871" y="538619"/>
                  </a:lnTo>
                  <a:lnTo>
                    <a:pt x="555358" y="534809"/>
                  </a:lnTo>
                  <a:lnTo>
                    <a:pt x="559028" y="532269"/>
                  </a:lnTo>
                  <a:lnTo>
                    <a:pt x="566254" y="524637"/>
                  </a:lnTo>
                  <a:lnTo>
                    <a:pt x="571563" y="514477"/>
                  </a:lnTo>
                  <a:lnTo>
                    <a:pt x="574954" y="501777"/>
                  </a:lnTo>
                  <a:close/>
                </a:path>
                <a:path w="1428114" h="721994">
                  <a:moveTo>
                    <a:pt x="712495" y="461137"/>
                  </a:moveTo>
                  <a:lnTo>
                    <a:pt x="710793" y="457327"/>
                  </a:lnTo>
                  <a:lnTo>
                    <a:pt x="706653" y="459867"/>
                  </a:lnTo>
                  <a:lnTo>
                    <a:pt x="703376" y="461137"/>
                  </a:lnTo>
                  <a:lnTo>
                    <a:pt x="698512" y="461137"/>
                  </a:lnTo>
                  <a:lnTo>
                    <a:pt x="696556" y="459867"/>
                  </a:lnTo>
                  <a:lnTo>
                    <a:pt x="693585" y="456069"/>
                  </a:lnTo>
                  <a:lnTo>
                    <a:pt x="691388" y="452259"/>
                  </a:lnTo>
                  <a:lnTo>
                    <a:pt x="666813" y="397637"/>
                  </a:lnTo>
                  <a:lnTo>
                    <a:pt x="662813" y="388759"/>
                  </a:lnTo>
                  <a:lnTo>
                    <a:pt x="661263" y="384937"/>
                  </a:lnTo>
                  <a:lnTo>
                    <a:pt x="661809" y="381127"/>
                  </a:lnTo>
                  <a:lnTo>
                    <a:pt x="662495" y="379869"/>
                  </a:lnTo>
                  <a:lnTo>
                    <a:pt x="663613" y="377317"/>
                  </a:lnTo>
                  <a:lnTo>
                    <a:pt x="664730" y="376059"/>
                  </a:lnTo>
                  <a:lnTo>
                    <a:pt x="667588" y="374777"/>
                  </a:lnTo>
                  <a:lnTo>
                    <a:pt x="672198" y="372237"/>
                  </a:lnTo>
                  <a:lnTo>
                    <a:pt x="670458" y="368427"/>
                  </a:lnTo>
                  <a:lnTo>
                    <a:pt x="639013" y="382409"/>
                  </a:lnTo>
                  <a:lnTo>
                    <a:pt x="640981" y="464959"/>
                  </a:lnTo>
                  <a:lnTo>
                    <a:pt x="602551" y="429387"/>
                  </a:lnTo>
                  <a:lnTo>
                    <a:pt x="597065" y="424319"/>
                  </a:lnTo>
                  <a:lnTo>
                    <a:pt x="580605" y="409067"/>
                  </a:lnTo>
                  <a:lnTo>
                    <a:pt x="547839" y="424319"/>
                  </a:lnTo>
                  <a:lnTo>
                    <a:pt x="549592" y="428117"/>
                  </a:lnTo>
                  <a:lnTo>
                    <a:pt x="554405" y="425577"/>
                  </a:lnTo>
                  <a:lnTo>
                    <a:pt x="557834" y="424319"/>
                  </a:lnTo>
                  <a:lnTo>
                    <a:pt x="559866" y="424319"/>
                  </a:lnTo>
                  <a:lnTo>
                    <a:pt x="561898" y="425577"/>
                  </a:lnTo>
                  <a:lnTo>
                    <a:pt x="563587" y="425577"/>
                  </a:lnTo>
                  <a:lnTo>
                    <a:pt x="566280" y="428117"/>
                  </a:lnTo>
                  <a:lnTo>
                    <a:pt x="568579" y="431927"/>
                  </a:lnTo>
                  <a:lnTo>
                    <a:pt x="594156" y="489077"/>
                  </a:lnTo>
                  <a:lnTo>
                    <a:pt x="597611" y="496709"/>
                  </a:lnTo>
                  <a:lnTo>
                    <a:pt x="598995" y="501777"/>
                  </a:lnTo>
                  <a:lnTo>
                    <a:pt x="598297" y="504317"/>
                  </a:lnTo>
                  <a:lnTo>
                    <a:pt x="597585" y="508127"/>
                  </a:lnTo>
                  <a:lnTo>
                    <a:pt x="594220" y="510667"/>
                  </a:lnTo>
                  <a:lnTo>
                    <a:pt x="588187" y="513219"/>
                  </a:lnTo>
                  <a:lnTo>
                    <a:pt x="589876" y="517017"/>
                  </a:lnTo>
                  <a:lnTo>
                    <a:pt x="625487" y="500519"/>
                  </a:lnTo>
                  <a:lnTo>
                    <a:pt x="624916" y="499237"/>
                  </a:lnTo>
                  <a:lnTo>
                    <a:pt x="623798" y="496709"/>
                  </a:lnTo>
                  <a:lnTo>
                    <a:pt x="619658" y="499237"/>
                  </a:lnTo>
                  <a:lnTo>
                    <a:pt x="609638" y="499237"/>
                  </a:lnTo>
                  <a:lnTo>
                    <a:pt x="576199" y="429387"/>
                  </a:lnTo>
                  <a:lnTo>
                    <a:pt x="644931" y="491617"/>
                  </a:lnTo>
                  <a:lnTo>
                    <a:pt x="648487" y="490359"/>
                  </a:lnTo>
                  <a:lnTo>
                    <a:pt x="647877" y="464959"/>
                  </a:lnTo>
                  <a:lnTo>
                    <a:pt x="646303" y="397637"/>
                  </a:lnTo>
                  <a:lnTo>
                    <a:pt x="671588" y="453517"/>
                  </a:lnTo>
                  <a:lnTo>
                    <a:pt x="675170" y="461137"/>
                  </a:lnTo>
                  <a:lnTo>
                    <a:pt x="676478" y="467487"/>
                  </a:lnTo>
                  <a:lnTo>
                    <a:pt x="674547" y="472567"/>
                  </a:lnTo>
                  <a:lnTo>
                    <a:pt x="671283" y="475119"/>
                  </a:lnTo>
                  <a:lnTo>
                    <a:pt x="665721" y="477659"/>
                  </a:lnTo>
                  <a:lnTo>
                    <a:pt x="667410" y="481469"/>
                  </a:lnTo>
                  <a:lnTo>
                    <a:pt x="712495" y="461137"/>
                  </a:lnTo>
                  <a:close/>
                </a:path>
                <a:path w="1428114" h="721994">
                  <a:moveTo>
                    <a:pt x="797775" y="395109"/>
                  </a:moveTo>
                  <a:lnTo>
                    <a:pt x="783805" y="354253"/>
                  </a:lnTo>
                  <a:lnTo>
                    <a:pt x="783805" y="409067"/>
                  </a:lnTo>
                  <a:lnTo>
                    <a:pt x="783170" y="414159"/>
                  </a:lnTo>
                  <a:lnTo>
                    <a:pt x="781342" y="421767"/>
                  </a:lnTo>
                  <a:lnTo>
                    <a:pt x="777138" y="426859"/>
                  </a:lnTo>
                  <a:lnTo>
                    <a:pt x="770559" y="430669"/>
                  </a:lnTo>
                  <a:lnTo>
                    <a:pt x="763841" y="431927"/>
                  </a:lnTo>
                  <a:lnTo>
                    <a:pt x="756945" y="431927"/>
                  </a:lnTo>
                  <a:lnTo>
                    <a:pt x="723595" y="402717"/>
                  </a:lnTo>
                  <a:lnTo>
                    <a:pt x="712533" y="364617"/>
                  </a:lnTo>
                  <a:lnTo>
                    <a:pt x="713778" y="359537"/>
                  </a:lnTo>
                  <a:lnTo>
                    <a:pt x="719099" y="351917"/>
                  </a:lnTo>
                  <a:lnTo>
                    <a:pt x="722236" y="349377"/>
                  </a:lnTo>
                  <a:lnTo>
                    <a:pt x="725830" y="348119"/>
                  </a:lnTo>
                  <a:lnTo>
                    <a:pt x="733298" y="344309"/>
                  </a:lnTo>
                  <a:lnTo>
                    <a:pt x="770978" y="372237"/>
                  </a:lnTo>
                  <a:lnTo>
                    <a:pt x="783805" y="409067"/>
                  </a:lnTo>
                  <a:lnTo>
                    <a:pt x="783805" y="354253"/>
                  </a:lnTo>
                  <a:lnTo>
                    <a:pt x="782053" y="351917"/>
                  </a:lnTo>
                  <a:lnTo>
                    <a:pt x="775208" y="345567"/>
                  </a:lnTo>
                  <a:lnTo>
                    <a:pt x="773214" y="344309"/>
                  </a:lnTo>
                  <a:lnTo>
                    <a:pt x="767232" y="340487"/>
                  </a:lnTo>
                  <a:lnTo>
                    <a:pt x="757123" y="336677"/>
                  </a:lnTo>
                  <a:lnTo>
                    <a:pt x="746887" y="335419"/>
                  </a:lnTo>
                  <a:lnTo>
                    <a:pt x="736511" y="336677"/>
                  </a:lnTo>
                  <a:lnTo>
                    <a:pt x="726008" y="340487"/>
                  </a:lnTo>
                  <a:lnTo>
                    <a:pt x="718273" y="343027"/>
                  </a:lnTo>
                  <a:lnTo>
                    <a:pt x="698576" y="381127"/>
                  </a:lnTo>
                  <a:lnTo>
                    <a:pt x="698538" y="390017"/>
                  </a:lnTo>
                  <a:lnTo>
                    <a:pt x="699414" y="397637"/>
                  </a:lnTo>
                  <a:lnTo>
                    <a:pt x="720521" y="431927"/>
                  </a:lnTo>
                  <a:lnTo>
                    <a:pt x="728395" y="438277"/>
                  </a:lnTo>
                  <a:lnTo>
                    <a:pt x="738454" y="442087"/>
                  </a:lnTo>
                  <a:lnTo>
                    <a:pt x="748639" y="443369"/>
                  </a:lnTo>
                  <a:lnTo>
                    <a:pt x="758964" y="443369"/>
                  </a:lnTo>
                  <a:lnTo>
                    <a:pt x="789952" y="421767"/>
                  </a:lnTo>
                  <a:lnTo>
                    <a:pt x="793280" y="416687"/>
                  </a:lnTo>
                  <a:lnTo>
                    <a:pt x="795705" y="410337"/>
                  </a:lnTo>
                  <a:lnTo>
                    <a:pt x="797191" y="402717"/>
                  </a:lnTo>
                  <a:lnTo>
                    <a:pt x="797775" y="395109"/>
                  </a:lnTo>
                  <a:close/>
                </a:path>
                <a:path w="1428114" h="721994">
                  <a:moveTo>
                    <a:pt x="955205" y="318770"/>
                  </a:moveTo>
                  <a:lnTo>
                    <a:pt x="953084" y="307340"/>
                  </a:lnTo>
                  <a:lnTo>
                    <a:pt x="948753" y="294640"/>
                  </a:lnTo>
                  <a:lnTo>
                    <a:pt x="943394" y="284480"/>
                  </a:lnTo>
                  <a:lnTo>
                    <a:pt x="940854" y="281432"/>
                  </a:lnTo>
                  <a:lnTo>
                    <a:pt x="940854" y="337820"/>
                  </a:lnTo>
                  <a:lnTo>
                    <a:pt x="939863" y="345440"/>
                  </a:lnTo>
                  <a:lnTo>
                    <a:pt x="937958" y="353060"/>
                  </a:lnTo>
                  <a:lnTo>
                    <a:pt x="933767" y="358140"/>
                  </a:lnTo>
                  <a:lnTo>
                    <a:pt x="926909" y="360680"/>
                  </a:lnTo>
                  <a:lnTo>
                    <a:pt x="921321" y="363220"/>
                  </a:lnTo>
                  <a:lnTo>
                    <a:pt x="897572" y="353060"/>
                  </a:lnTo>
                  <a:lnTo>
                    <a:pt x="895032" y="349250"/>
                  </a:lnTo>
                  <a:lnTo>
                    <a:pt x="891603" y="341630"/>
                  </a:lnTo>
                  <a:lnTo>
                    <a:pt x="875982" y="306070"/>
                  </a:lnTo>
                  <a:lnTo>
                    <a:pt x="877379" y="302260"/>
                  </a:lnTo>
                  <a:lnTo>
                    <a:pt x="878306" y="299720"/>
                  </a:lnTo>
                  <a:lnTo>
                    <a:pt x="891730" y="283210"/>
                  </a:lnTo>
                  <a:lnTo>
                    <a:pt x="897699" y="280670"/>
                  </a:lnTo>
                  <a:lnTo>
                    <a:pt x="904049" y="280670"/>
                  </a:lnTo>
                  <a:lnTo>
                    <a:pt x="910780" y="284480"/>
                  </a:lnTo>
                  <a:lnTo>
                    <a:pt x="917702" y="288290"/>
                  </a:lnTo>
                  <a:lnTo>
                    <a:pt x="938415" y="321310"/>
                  </a:lnTo>
                  <a:lnTo>
                    <a:pt x="940854" y="337820"/>
                  </a:lnTo>
                  <a:lnTo>
                    <a:pt x="940854" y="281432"/>
                  </a:lnTo>
                  <a:lnTo>
                    <a:pt x="940219" y="280670"/>
                  </a:lnTo>
                  <a:lnTo>
                    <a:pt x="937044" y="276860"/>
                  </a:lnTo>
                  <a:lnTo>
                    <a:pt x="929728" y="270510"/>
                  </a:lnTo>
                  <a:lnTo>
                    <a:pt x="921448" y="265430"/>
                  </a:lnTo>
                  <a:lnTo>
                    <a:pt x="914298" y="262890"/>
                  </a:lnTo>
                  <a:lnTo>
                    <a:pt x="907173" y="261620"/>
                  </a:lnTo>
                  <a:lnTo>
                    <a:pt x="893000" y="264160"/>
                  </a:lnTo>
                  <a:lnTo>
                    <a:pt x="887666" y="266700"/>
                  </a:lnTo>
                  <a:lnTo>
                    <a:pt x="883348" y="270510"/>
                  </a:lnTo>
                  <a:lnTo>
                    <a:pt x="879919" y="276860"/>
                  </a:lnTo>
                  <a:lnTo>
                    <a:pt x="876617" y="281940"/>
                  </a:lnTo>
                  <a:lnTo>
                    <a:pt x="874331" y="289560"/>
                  </a:lnTo>
                  <a:lnTo>
                    <a:pt x="873188" y="299720"/>
                  </a:lnTo>
                  <a:lnTo>
                    <a:pt x="863409" y="278130"/>
                  </a:lnTo>
                  <a:lnTo>
                    <a:pt x="859599" y="280670"/>
                  </a:lnTo>
                  <a:lnTo>
                    <a:pt x="836104" y="304800"/>
                  </a:lnTo>
                  <a:lnTo>
                    <a:pt x="838771" y="307340"/>
                  </a:lnTo>
                  <a:lnTo>
                    <a:pt x="840930" y="306070"/>
                  </a:lnTo>
                  <a:lnTo>
                    <a:pt x="842708" y="304800"/>
                  </a:lnTo>
                  <a:lnTo>
                    <a:pt x="844359" y="303530"/>
                  </a:lnTo>
                  <a:lnTo>
                    <a:pt x="846391" y="302260"/>
                  </a:lnTo>
                  <a:lnTo>
                    <a:pt x="851344" y="302260"/>
                  </a:lnTo>
                  <a:lnTo>
                    <a:pt x="852741" y="303530"/>
                  </a:lnTo>
                  <a:lnTo>
                    <a:pt x="855281" y="306070"/>
                  </a:lnTo>
                  <a:lnTo>
                    <a:pt x="857313" y="309880"/>
                  </a:lnTo>
                  <a:lnTo>
                    <a:pt x="859980" y="316230"/>
                  </a:lnTo>
                  <a:lnTo>
                    <a:pt x="902779" y="411480"/>
                  </a:lnTo>
                  <a:lnTo>
                    <a:pt x="904303" y="415290"/>
                  </a:lnTo>
                  <a:lnTo>
                    <a:pt x="904430" y="417830"/>
                  </a:lnTo>
                  <a:lnTo>
                    <a:pt x="904430" y="419100"/>
                  </a:lnTo>
                  <a:lnTo>
                    <a:pt x="903922" y="420370"/>
                  </a:lnTo>
                  <a:lnTo>
                    <a:pt x="903033" y="422910"/>
                  </a:lnTo>
                  <a:lnTo>
                    <a:pt x="901001" y="425450"/>
                  </a:lnTo>
                  <a:lnTo>
                    <a:pt x="898207" y="426720"/>
                  </a:lnTo>
                  <a:lnTo>
                    <a:pt x="894397" y="429260"/>
                  </a:lnTo>
                  <a:lnTo>
                    <a:pt x="891857" y="429260"/>
                  </a:lnTo>
                  <a:lnTo>
                    <a:pt x="893508" y="433070"/>
                  </a:lnTo>
                  <a:lnTo>
                    <a:pt x="942403" y="411480"/>
                  </a:lnTo>
                  <a:lnTo>
                    <a:pt x="940752" y="407670"/>
                  </a:lnTo>
                  <a:lnTo>
                    <a:pt x="935545" y="410210"/>
                  </a:lnTo>
                  <a:lnTo>
                    <a:pt x="931862" y="411480"/>
                  </a:lnTo>
                  <a:lnTo>
                    <a:pt x="927036" y="411480"/>
                  </a:lnTo>
                  <a:lnTo>
                    <a:pt x="925131" y="410210"/>
                  </a:lnTo>
                  <a:lnTo>
                    <a:pt x="923607" y="408940"/>
                  </a:lnTo>
                  <a:lnTo>
                    <a:pt x="921956" y="407670"/>
                  </a:lnTo>
                  <a:lnTo>
                    <a:pt x="919797" y="403860"/>
                  </a:lnTo>
                  <a:lnTo>
                    <a:pt x="904049" y="368300"/>
                  </a:lnTo>
                  <a:lnTo>
                    <a:pt x="908875" y="370840"/>
                  </a:lnTo>
                  <a:lnTo>
                    <a:pt x="920305" y="370840"/>
                  </a:lnTo>
                  <a:lnTo>
                    <a:pt x="925004" y="369570"/>
                  </a:lnTo>
                  <a:lnTo>
                    <a:pt x="927481" y="368300"/>
                  </a:lnTo>
                  <a:lnTo>
                    <a:pt x="929957" y="367030"/>
                  </a:lnTo>
                  <a:lnTo>
                    <a:pt x="933919" y="364490"/>
                  </a:lnTo>
                  <a:lnTo>
                    <a:pt x="937882" y="361950"/>
                  </a:lnTo>
                  <a:lnTo>
                    <a:pt x="944333" y="356870"/>
                  </a:lnTo>
                  <a:lnTo>
                    <a:pt x="949312" y="349250"/>
                  </a:lnTo>
                  <a:lnTo>
                    <a:pt x="952817" y="341630"/>
                  </a:lnTo>
                  <a:lnTo>
                    <a:pt x="955128" y="330200"/>
                  </a:lnTo>
                  <a:lnTo>
                    <a:pt x="955205" y="318770"/>
                  </a:lnTo>
                  <a:close/>
                </a:path>
                <a:path w="1428114" h="721994">
                  <a:moveTo>
                    <a:pt x="1064323" y="287020"/>
                  </a:moveTo>
                  <a:lnTo>
                    <a:pt x="1061783" y="280670"/>
                  </a:lnTo>
                  <a:lnTo>
                    <a:pt x="1059624" y="287020"/>
                  </a:lnTo>
                  <a:lnTo>
                    <a:pt x="1057973" y="290830"/>
                  </a:lnTo>
                  <a:lnTo>
                    <a:pt x="1056957" y="292100"/>
                  </a:lnTo>
                  <a:lnTo>
                    <a:pt x="1056322" y="293370"/>
                  </a:lnTo>
                  <a:lnTo>
                    <a:pt x="1055433" y="293370"/>
                  </a:lnTo>
                  <a:lnTo>
                    <a:pt x="1053401" y="294640"/>
                  </a:lnTo>
                  <a:lnTo>
                    <a:pt x="1050099" y="294640"/>
                  </a:lnTo>
                  <a:lnTo>
                    <a:pt x="1048956" y="293370"/>
                  </a:lnTo>
                  <a:lnTo>
                    <a:pt x="1047813" y="290830"/>
                  </a:lnTo>
                  <a:lnTo>
                    <a:pt x="1046543" y="289560"/>
                  </a:lnTo>
                  <a:lnTo>
                    <a:pt x="1043876" y="284480"/>
                  </a:lnTo>
                  <a:lnTo>
                    <a:pt x="1039939" y="275590"/>
                  </a:lnTo>
                  <a:lnTo>
                    <a:pt x="1032471" y="259080"/>
                  </a:lnTo>
                  <a:lnTo>
                    <a:pt x="1028636" y="250596"/>
                  </a:lnTo>
                  <a:lnTo>
                    <a:pt x="1028636" y="294640"/>
                  </a:lnTo>
                  <a:lnTo>
                    <a:pt x="1023302" y="306070"/>
                  </a:lnTo>
                  <a:lnTo>
                    <a:pt x="1018095" y="312420"/>
                  </a:lnTo>
                  <a:lnTo>
                    <a:pt x="1012888" y="314960"/>
                  </a:lnTo>
                  <a:lnTo>
                    <a:pt x="1009078" y="316230"/>
                  </a:lnTo>
                  <a:lnTo>
                    <a:pt x="1005014" y="316230"/>
                  </a:lnTo>
                  <a:lnTo>
                    <a:pt x="1000569" y="313690"/>
                  </a:lnTo>
                  <a:lnTo>
                    <a:pt x="996251" y="312420"/>
                  </a:lnTo>
                  <a:lnTo>
                    <a:pt x="992949" y="308610"/>
                  </a:lnTo>
                  <a:lnTo>
                    <a:pt x="989012" y="299720"/>
                  </a:lnTo>
                  <a:lnTo>
                    <a:pt x="988631" y="295910"/>
                  </a:lnTo>
                  <a:lnTo>
                    <a:pt x="989393" y="292100"/>
                  </a:lnTo>
                  <a:lnTo>
                    <a:pt x="990282" y="287020"/>
                  </a:lnTo>
                  <a:lnTo>
                    <a:pt x="992695" y="281940"/>
                  </a:lnTo>
                  <a:lnTo>
                    <a:pt x="996632" y="276860"/>
                  </a:lnTo>
                  <a:lnTo>
                    <a:pt x="998918" y="274320"/>
                  </a:lnTo>
                  <a:lnTo>
                    <a:pt x="1004252" y="267970"/>
                  </a:lnTo>
                  <a:lnTo>
                    <a:pt x="1012634" y="259080"/>
                  </a:lnTo>
                  <a:lnTo>
                    <a:pt x="1028636" y="294640"/>
                  </a:lnTo>
                  <a:lnTo>
                    <a:pt x="1028636" y="250596"/>
                  </a:lnTo>
                  <a:lnTo>
                    <a:pt x="1025588" y="243840"/>
                  </a:lnTo>
                  <a:lnTo>
                    <a:pt x="1021524" y="234950"/>
                  </a:lnTo>
                  <a:lnTo>
                    <a:pt x="1018882" y="229870"/>
                  </a:lnTo>
                  <a:lnTo>
                    <a:pt x="1018222" y="228600"/>
                  </a:lnTo>
                  <a:lnTo>
                    <a:pt x="1015682" y="226060"/>
                  </a:lnTo>
                  <a:lnTo>
                    <a:pt x="1011745" y="222250"/>
                  </a:lnTo>
                  <a:lnTo>
                    <a:pt x="1007300" y="220980"/>
                  </a:lnTo>
                  <a:lnTo>
                    <a:pt x="1002347" y="220980"/>
                  </a:lnTo>
                  <a:lnTo>
                    <a:pt x="995870" y="219710"/>
                  </a:lnTo>
                  <a:lnTo>
                    <a:pt x="961771" y="238760"/>
                  </a:lnTo>
                  <a:lnTo>
                    <a:pt x="953960" y="257810"/>
                  </a:lnTo>
                  <a:lnTo>
                    <a:pt x="958024" y="267970"/>
                  </a:lnTo>
                  <a:lnTo>
                    <a:pt x="959929" y="269240"/>
                  </a:lnTo>
                  <a:lnTo>
                    <a:pt x="962215" y="270510"/>
                  </a:lnTo>
                  <a:lnTo>
                    <a:pt x="964628" y="271780"/>
                  </a:lnTo>
                  <a:lnTo>
                    <a:pt x="967168" y="271780"/>
                  </a:lnTo>
                  <a:lnTo>
                    <a:pt x="969581" y="270510"/>
                  </a:lnTo>
                  <a:lnTo>
                    <a:pt x="972248" y="269240"/>
                  </a:lnTo>
                  <a:lnTo>
                    <a:pt x="973899" y="267970"/>
                  </a:lnTo>
                  <a:lnTo>
                    <a:pt x="974788" y="265430"/>
                  </a:lnTo>
                  <a:lnTo>
                    <a:pt x="975550" y="262890"/>
                  </a:lnTo>
                  <a:lnTo>
                    <a:pt x="975296" y="260350"/>
                  </a:lnTo>
                  <a:lnTo>
                    <a:pt x="973899" y="256540"/>
                  </a:lnTo>
                  <a:lnTo>
                    <a:pt x="970978" y="251460"/>
                  </a:lnTo>
                  <a:lnTo>
                    <a:pt x="969708" y="247650"/>
                  </a:lnTo>
                  <a:lnTo>
                    <a:pt x="969708" y="245110"/>
                  </a:lnTo>
                  <a:lnTo>
                    <a:pt x="972756" y="237490"/>
                  </a:lnTo>
                  <a:lnTo>
                    <a:pt x="975677" y="234950"/>
                  </a:lnTo>
                  <a:lnTo>
                    <a:pt x="979868" y="232410"/>
                  </a:lnTo>
                  <a:lnTo>
                    <a:pt x="985583" y="229870"/>
                  </a:lnTo>
                  <a:lnTo>
                    <a:pt x="990663" y="229870"/>
                  </a:lnTo>
                  <a:lnTo>
                    <a:pt x="995108" y="232410"/>
                  </a:lnTo>
                  <a:lnTo>
                    <a:pt x="999680" y="234950"/>
                  </a:lnTo>
                  <a:lnTo>
                    <a:pt x="1003998" y="240030"/>
                  </a:lnTo>
                  <a:lnTo>
                    <a:pt x="1009840" y="252730"/>
                  </a:lnTo>
                  <a:lnTo>
                    <a:pt x="1000594" y="262890"/>
                  </a:lnTo>
                  <a:lnTo>
                    <a:pt x="992898" y="270510"/>
                  </a:lnTo>
                  <a:lnTo>
                    <a:pt x="986739" y="278130"/>
                  </a:lnTo>
                  <a:lnTo>
                    <a:pt x="982154" y="283210"/>
                  </a:lnTo>
                  <a:lnTo>
                    <a:pt x="977074" y="290830"/>
                  </a:lnTo>
                  <a:lnTo>
                    <a:pt x="974280" y="297180"/>
                  </a:lnTo>
                  <a:lnTo>
                    <a:pt x="973518" y="303530"/>
                  </a:lnTo>
                  <a:lnTo>
                    <a:pt x="973010" y="307340"/>
                  </a:lnTo>
                  <a:lnTo>
                    <a:pt x="973772" y="312420"/>
                  </a:lnTo>
                  <a:lnTo>
                    <a:pt x="975804" y="316230"/>
                  </a:lnTo>
                  <a:lnTo>
                    <a:pt x="979106" y="323850"/>
                  </a:lnTo>
                  <a:lnTo>
                    <a:pt x="983805" y="328930"/>
                  </a:lnTo>
                  <a:lnTo>
                    <a:pt x="996124" y="334010"/>
                  </a:lnTo>
                  <a:lnTo>
                    <a:pt x="1002347" y="332740"/>
                  </a:lnTo>
                  <a:lnTo>
                    <a:pt x="1008824" y="330200"/>
                  </a:lnTo>
                  <a:lnTo>
                    <a:pt x="1013015" y="328930"/>
                  </a:lnTo>
                  <a:lnTo>
                    <a:pt x="1016444" y="326390"/>
                  </a:lnTo>
                  <a:lnTo>
                    <a:pt x="1019365" y="322580"/>
                  </a:lnTo>
                  <a:lnTo>
                    <a:pt x="1021270" y="320040"/>
                  </a:lnTo>
                  <a:lnTo>
                    <a:pt x="1023708" y="316230"/>
                  </a:lnTo>
                  <a:lnTo>
                    <a:pt x="1025334" y="313690"/>
                  </a:lnTo>
                  <a:lnTo>
                    <a:pt x="1031684" y="302260"/>
                  </a:lnTo>
                  <a:lnTo>
                    <a:pt x="1034224" y="307340"/>
                  </a:lnTo>
                  <a:lnTo>
                    <a:pt x="1037018" y="311150"/>
                  </a:lnTo>
                  <a:lnTo>
                    <a:pt x="1039939" y="312420"/>
                  </a:lnTo>
                  <a:lnTo>
                    <a:pt x="1042987" y="313690"/>
                  </a:lnTo>
                  <a:lnTo>
                    <a:pt x="1046162" y="313690"/>
                  </a:lnTo>
                  <a:lnTo>
                    <a:pt x="1049464" y="312420"/>
                  </a:lnTo>
                  <a:lnTo>
                    <a:pt x="1054315" y="308610"/>
                  </a:lnTo>
                  <a:lnTo>
                    <a:pt x="1058418" y="303530"/>
                  </a:lnTo>
                  <a:lnTo>
                    <a:pt x="1058964" y="302260"/>
                  </a:lnTo>
                  <a:lnTo>
                    <a:pt x="1061745" y="295910"/>
                  </a:lnTo>
                  <a:lnTo>
                    <a:pt x="1062113" y="294640"/>
                  </a:lnTo>
                  <a:lnTo>
                    <a:pt x="1064323" y="287020"/>
                  </a:lnTo>
                  <a:close/>
                </a:path>
                <a:path w="1428114" h="721994">
                  <a:moveTo>
                    <a:pt x="1139380" y="248920"/>
                  </a:moveTo>
                  <a:lnTo>
                    <a:pt x="1136078" y="241300"/>
                  </a:lnTo>
                  <a:lnTo>
                    <a:pt x="1132700" y="236220"/>
                  </a:lnTo>
                  <a:lnTo>
                    <a:pt x="1130173" y="232410"/>
                  </a:lnTo>
                  <a:lnTo>
                    <a:pt x="1123734" y="228600"/>
                  </a:lnTo>
                  <a:lnTo>
                    <a:pt x="1121600" y="227330"/>
                  </a:lnTo>
                  <a:lnTo>
                    <a:pt x="1110361" y="226060"/>
                  </a:lnTo>
                  <a:lnTo>
                    <a:pt x="1096454" y="228600"/>
                  </a:lnTo>
                  <a:lnTo>
                    <a:pt x="1105077" y="219710"/>
                  </a:lnTo>
                  <a:lnTo>
                    <a:pt x="1110195" y="210820"/>
                  </a:lnTo>
                  <a:lnTo>
                    <a:pt x="1111846" y="201930"/>
                  </a:lnTo>
                  <a:lnTo>
                    <a:pt x="1110043" y="194310"/>
                  </a:lnTo>
                  <a:lnTo>
                    <a:pt x="1108519" y="190500"/>
                  </a:lnTo>
                  <a:lnTo>
                    <a:pt x="1106995" y="186690"/>
                  </a:lnTo>
                  <a:lnTo>
                    <a:pt x="1101407" y="182880"/>
                  </a:lnTo>
                  <a:lnTo>
                    <a:pt x="1093533" y="181610"/>
                  </a:lnTo>
                  <a:lnTo>
                    <a:pt x="1081341" y="181610"/>
                  </a:lnTo>
                  <a:lnTo>
                    <a:pt x="1074953" y="182880"/>
                  </a:lnTo>
                  <a:lnTo>
                    <a:pt x="1068387" y="185420"/>
                  </a:lnTo>
                  <a:lnTo>
                    <a:pt x="1064323" y="187960"/>
                  </a:lnTo>
                  <a:lnTo>
                    <a:pt x="1059497" y="190500"/>
                  </a:lnTo>
                  <a:lnTo>
                    <a:pt x="1053782" y="195580"/>
                  </a:lnTo>
                  <a:lnTo>
                    <a:pt x="1050480" y="198120"/>
                  </a:lnTo>
                  <a:lnTo>
                    <a:pt x="1048194" y="199390"/>
                  </a:lnTo>
                  <a:lnTo>
                    <a:pt x="1047051" y="200660"/>
                  </a:lnTo>
                  <a:lnTo>
                    <a:pt x="1042225" y="200660"/>
                  </a:lnTo>
                  <a:lnTo>
                    <a:pt x="1037907" y="203200"/>
                  </a:lnTo>
                  <a:lnTo>
                    <a:pt x="1051115" y="232410"/>
                  </a:lnTo>
                  <a:lnTo>
                    <a:pt x="1054798" y="229870"/>
                  </a:lnTo>
                  <a:lnTo>
                    <a:pt x="1053363" y="217170"/>
                  </a:lnTo>
                  <a:lnTo>
                    <a:pt x="1054950" y="207010"/>
                  </a:lnTo>
                  <a:lnTo>
                    <a:pt x="1059548" y="199390"/>
                  </a:lnTo>
                  <a:lnTo>
                    <a:pt x="1067117" y="193040"/>
                  </a:lnTo>
                  <a:lnTo>
                    <a:pt x="1072324" y="191770"/>
                  </a:lnTo>
                  <a:lnTo>
                    <a:pt x="1077277" y="190500"/>
                  </a:lnTo>
                  <a:lnTo>
                    <a:pt x="1081849" y="193040"/>
                  </a:lnTo>
                  <a:lnTo>
                    <a:pt x="1086548" y="194310"/>
                  </a:lnTo>
                  <a:lnTo>
                    <a:pt x="1089850" y="198120"/>
                  </a:lnTo>
                  <a:lnTo>
                    <a:pt x="1094168" y="207010"/>
                  </a:lnTo>
                  <a:lnTo>
                    <a:pt x="1094422" y="213360"/>
                  </a:lnTo>
                  <a:lnTo>
                    <a:pt x="1092644" y="218440"/>
                  </a:lnTo>
                  <a:lnTo>
                    <a:pt x="1090993" y="224790"/>
                  </a:lnTo>
                  <a:lnTo>
                    <a:pt x="1086040" y="229870"/>
                  </a:lnTo>
                  <a:lnTo>
                    <a:pt x="1077785" y="233680"/>
                  </a:lnTo>
                  <a:lnTo>
                    <a:pt x="1080452" y="238760"/>
                  </a:lnTo>
                  <a:lnTo>
                    <a:pt x="1092682" y="236220"/>
                  </a:lnTo>
                  <a:lnTo>
                    <a:pt x="1102741" y="236220"/>
                  </a:lnTo>
                  <a:lnTo>
                    <a:pt x="1110589" y="241300"/>
                  </a:lnTo>
                  <a:lnTo>
                    <a:pt x="1116266" y="248920"/>
                  </a:lnTo>
                  <a:lnTo>
                    <a:pt x="1119060" y="255270"/>
                  </a:lnTo>
                  <a:lnTo>
                    <a:pt x="1119441" y="261620"/>
                  </a:lnTo>
                  <a:lnTo>
                    <a:pt x="1115631" y="271780"/>
                  </a:lnTo>
                  <a:lnTo>
                    <a:pt x="1111821" y="276860"/>
                  </a:lnTo>
                  <a:lnTo>
                    <a:pt x="1106106" y="279400"/>
                  </a:lnTo>
                  <a:lnTo>
                    <a:pt x="1098169" y="281940"/>
                  </a:lnTo>
                  <a:lnTo>
                    <a:pt x="1079423" y="281940"/>
                  </a:lnTo>
                  <a:lnTo>
                    <a:pt x="1068641" y="280670"/>
                  </a:lnTo>
                  <a:lnTo>
                    <a:pt x="1067244" y="284480"/>
                  </a:lnTo>
                  <a:lnTo>
                    <a:pt x="1076769" y="287020"/>
                  </a:lnTo>
                  <a:lnTo>
                    <a:pt x="1084897" y="289560"/>
                  </a:lnTo>
                  <a:lnTo>
                    <a:pt x="1098740" y="289560"/>
                  </a:lnTo>
                  <a:lnTo>
                    <a:pt x="1105852" y="287020"/>
                  </a:lnTo>
                  <a:lnTo>
                    <a:pt x="1113345" y="284480"/>
                  </a:lnTo>
                  <a:lnTo>
                    <a:pt x="1118552" y="281940"/>
                  </a:lnTo>
                  <a:lnTo>
                    <a:pt x="1139126" y="256540"/>
                  </a:lnTo>
                  <a:lnTo>
                    <a:pt x="1139380" y="248920"/>
                  </a:lnTo>
                  <a:close/>
                </a:path>
                <a:path w="1428114" h="721994">
                  <a:moveTo>
                    <a:pt x="1232496" y="200660"/>
                  </a:moveTo>
                  <a:lnTo>
                    <a:pt x="1222565" y="162560"/>
                  </a:lnTo>
                  <a:lnTo>
                    <a:pt x="1218476" y="158013"/>
                  </a:lnTo>
                  <a:lnTo>
                    <a:pt x="1218476" y="213360"/>
                  </a:lnTo>
                  <a:lnTo>
                    <a:pt x="1217993" y="218440"/>
                  </a:lnTo>
                  <a:lnTo>
                    <a:pt x="1216215" y="226060"/>
                  </a:lnTo>
                  <a:lnTo>
                    <a:pt x="1212011" y="231140"/>
                  </a:lnTo>
                  <a:lnTo>
                    <a:pt x="1198676" y="236220"/>
                  </a:lnTo>
                  <a:lnTo>
                    <a:pt x="1191780" y="236220"/>
                  </a:lnTo>
                  <a:lnTo>
                    <a:pt x="1158405" y="207010"/>
                  </a:lnTo>
                  <a:lnTo>
                    <a:pt x="1147381" y="168910"/>
                  </a:lnTo>
                  <a:lnTo>
                    <a:pt x="1148651" y="163830"/>
                  </a:lnTo>
                  <a:lnTo>
                    <a:pt x="1153985" y="156210"/>
                  </a:lnTo>
                  <a:lnTo>
                    <a:pt x="1157033" y="153670"/>
                  </a:lnTo>
                  <a:lnTo>
                    <a:pt x="1160716" y="152400"/>
                  </a:lnTo>
                  <a:lnTo>
                    <a:pt x="1168082" y="148590"/>
                  </a:lnTo>
                  <a:lnTo>
                    <a:pt x="1175702" y="148590"/>
                  </a:lnTo>
                  <a:lnTo>
                    <a:pt x="1183436" y="153670"/>
                  </a:lnTo>
                  <a:lnTo>
                    <a:pt x="1191641" y="158750"/>
                  </a:lnTo>
                  <a:lnTo>
                    <a:pt x="1215504" y="196850"/>
                  </a:lnTo>
                  <a:lnTo>
                    <a:pt x="1218476" y="213360"/>
                  </a:lnTo>
                  <a:lnTo>
                    <a:pt x="1218476" y="158013"/>
                  </a:lnTo>
                  <a:lnTo>
                    <a:pt x="1216863" y="156210"/>
                  </a:lnTo>
                  <a:lnTo>
                    <a:pt x="1210043" y="149860"/>
                  </a:lnTo>
                  <a:lnTo>
                    <a:pt x="1208062" y="148590"/>
                  </a:lnTo>
                  <a:lnTo>
                    <a:pt x="1202118" y="144780"/>
                  </a:lnTo>
                  <a:lnTo>
                    <a:pt x="1191971" y="140970"/>
                  </a:lnTo>
                  <a:lnTo>
                    <a:pt x="1181709" y="139700"/>
                  </a:lnTo>
                  <a:lnTo>
                    <a:pt x="1171346" y="140970"/>
                  </a:lnTo>
                  <a:lnTo>
                    <a:pt x="1138148" y="165100"/>
                  </a:lnTo>
                  <a:lnTo>
                    <a:pt x="1133373" y="194310"/>
                  </a:lnTo>
                  <a:lnTo>
                    <a:pt x="1134262" y="200660"/>
                  </a:lnTo>
                  <a:lnTo>
                    <a:pt x="1155344" y="236220"/>
                  </a:lnTo>
                  <a:lnTo>
                    <a:pt x="1183474" y="247650"/>
                  </a:lnTo>
                  <a:lnTo>
                    <a:pt x="1193787" y="246380"/>
                  </a:lnTo>
                  <a:lnTo>
                    <a:pt x="1228128" y="219710"/>
                  </a:lnTo>
                  <a:lnTo>
                    <a:pt x="1232027" y="207010"/>
                  </a:lnTo>
                  <a:lnTo>
                    <a:pt x="1232496" y="200660"/>
                  </a:lnTo>
                  <a:close/>
                </a:path>
                <a:path w="1428114" h="721994">
                  <a:moveTo>
                    <a:pt x="1379283" y="161290"/>
                  </a:moveTo>
                  <a:lnTo>
                    <a:pt x="1378724" y="160020"/>
                  </a:lnTo>
                  <a:lnTo>
                    <a:pt x="1377632" y="157480"/>
                  </a:lnTo>
                  <a:lnTo>
                    <a:pt x="1373441" y="158750"/>
                  </a:lnTo>
                  <a:lnTo>
                    <a:pt x="1370266" y="160020"/>
                  </a:lnTo>
                  <a:lnTo>
                    <a:pt x="1365313" y="160020"/>
                  </a:lnTo>
                  <a:lnTo>
                    <a:pt x="1333042" y="96520"/>
                  </a:lnTo>
                  <a:lnTo>
                    <a:pt x="1328102" y="83820"/>
                  </a:lnTo>
                  <a:lnTo>
                    <a:pt x="1328610" y="80010"/>
                  </a:lnTo>
                  <a:lnTo>
                    <a:pt x="1329372" y="78740"/>
                  </a:lnTo>
                  <a:lnTo>
                    <a:pt x="1330515" y="77470"/>
                  </a:lnTo>
                  <a:lnTo>
                    <a:pt x="1331531" y="76200"/>
                  </a:lnTo>
                  <a:lnTo>
                    <a:pt x="1334452" y="73660"/>
                  </a:lnTo>
                  <a:lnTo>
                    <a:pt x="1339024" y="71120"/>
                  </a:lnTo>
                  <a:lnTo>
                    <a:pt x="1337246" y="67310"/>
                  </a:lnTo>
                  <a:lnTo>
                    <a:pt x="1305877" y="82550"/>
                  </a:lnTo>
                  <a:lnTo>
                    <a:pt x="1307782" y="163830"/>
                  </a:lnTo>
                  <a:lnTo>
                    <a:pt x="1269390" y="128270"/>
                  </a:lnTo>
                  <a:lnTo>
                    <a:pt x="1263904" y="123190"/>
                  </a:lnTo>
                  <a:lnTo>
                    <a:pt x="1247457" y="107950"/>
                  </a:lnTo>
                  <a:lnTo>
                    <a:pt x="1214691" y="123190"/>
                  </a:lnTo>
                  <a:lnTo>
                    <a:pt x="1216469" y="127000"/>
                  </a:lnTo>
                  <a:lnTo>
                    <a:pt x="1221295" y="124460"/>
                  </a:lnTo>
                  <a:lnTo>
                    <a:pt x="1224724" y="123190"/>
                  </a:lnTo>
                  <a:lnTo>
                    <a:pt x="1226756" y="124460"/>
                  </a:lnTo>
                  <a:lnTo>
                    <a:pt x="1228788" y="124460"/>
                  </a:lnTo>
                  <a:lnTo>
                    <a:pt x="1230439" y="125730"/>
                  </a:lnTo>
                  <a:lnTo>
                    <a:pt x="1231709" y="125730"/>
                  </a:lnTo>
                  <a:lnTo>
                    <a:pt x="1233106" y="127000"/>
                  </a:lnTo>
                  <a:lnTo>
                    <a:pt x="1235392" y="130810"/>
                  </a:lnTo>
                  <a:lnTo>
                    <a:pt x="1238694" y="138430"/>
                  </a:lnTo>
                  <a:lnTo>
                    <a:pt x="1264475" y="195580"/>
                  </a:lnTo>
                  <a:lnTo>
                    <a:pt x="1265872" y="200660"/>
                  </a:lnTo>
                  <a:lnTo>
                    <a:pt x="1265110" y="204470"/>
                  </a:lnTo>
                  <a:lnTo>
                    <a:pt x="1264475" y="207010"/>
                  </a:lnTo>
                  <a:lnTo>
                    <a:pt x="1261046" y="209550"/>
                  </a:lnTo>
                  <a:lnTo>
                    <a:pt x="1255077" y="212090"/>
                  </a:lnTo>
                  <a:lnTo>
                    <a:pt x="1256728" y="215900"/>
                  </a:lnTo>
                  <a:lnTo>
                    <a:pt x="1292288" y="200660"/>
                  </a:lnTo>
                  <a:lnTo>
                    <a:pt x="1291729" y="199390"/>
                  </a:lnTo>
                  <a:lnTo>
                    <a:pt x="1290637" y="196850"/>
                  </a:lnTo>
                  <a:lnTo>
                    <a:pt x="1286446" y="198120"/>
                  </a:lnTo>
                  <a:lnTo>
                    <a:pt x="1283271" y="199390"/>
                  </a:lnTo>
                  <a:lnTo>
                    <a:pt x="1278445" y="199390"/>
                  </a:lnTo>
                  <a:lnTo>
                    <a:pt x="1276540" y="198120"/>
                  </a:lnTo>
                  <a:lnTo>
                    <a:pt x="1273492" y="195580"/>
                  </a:lnTo>
                  <a:lnTo>
                    <a:pt x="1271206" y="191770"/>
                  </a:lnTo>
                  <a:lnTo>
                    <a:pt x="1243012" y="128270"/>
                  </a:lnTo>
                  <a:lnTo>
                    <a:pt x="1311719" y="191770"/>
                  </a:lnTo>
                  <a:lnTo>
                    <a:pt x="1315275" y="190500"/>
                  </a:lnTo>
                  <a:lnTo>
                    <a:pt x="1314653" y="163830"/>
                  </a:lnTo>
                  <a:lnTo>
                    <a:pt x="1313116" y="96520"/>
                  </a:lnTo>
                  <a:lnTo>
                    <a:pt x="1338389" y="153670"/>
                  </a:lnTo>
                  <a:lnTo>
                    <a:pt x="1342072" y="161290"/>
                  </a:lnTo>
                  <a:lnTo>
                    <a:pt x="1343342" y="166370"/>
                  </a:lnTo>
                  <a:lnTo>
                    <a:pt x="1342326" y="168910"/>
                  </a:lnTo>
                  <a:lnTo>
                    <a:pt x="1341437" y="172720"/>
                  </a:lnTo>
                  <a:lnTo>
                    <a:pt x="1338135" y="175260"/>
                  </a:lnTo>
                  <a:lnTo>
                    <a:pt x="1332547" y="177800"/>
                  </a:lnTo>
                  <a:lnTo>
                    <a:pt x="1334198" y="181610"/>
                  </a:lnTo>
                  <a:lnTo>
                    <a:pt x="1379283" y="161290"/>
                  </a:lnTo>
                  <a:close/>
                </a:path>
                <a:path w="1428114" h="721994">
                  <a:moveTo>
                    <a:pt x="1404175" y="105410"/>
                  </a:moveTo>
                  <a:lnTo>
                    <a:pt x="1376108" y="19050"/>
                  </a:lnTo>
                  <a:lnTo>
                    <a:pt x="1375092" y="16510"/>
                  </a:lnTo>
                  <a:lnTo>
                    <a:pt x="1374203" y="13970"/>
                  </a:lnTo>
                  <a:lnTo>
                    <a:pt x="1373441" y="12700"/>
                  </a:lnTo>
                  <a:lnTo>
                    <a:pt x="1371155" y="7620"/>
                  </a:lnTo>
                  <a:lnTo>
                    <a:pt x="1368361" y="3810"/>
                  </a:lnTo>
                  <a:lnTo>
                    <a:pt x="1365059" y="2540"/>
                  </a:lnTo>
                  <a:lnTo>
                    <a:pt x="1361630" y="1270"/>
                  </a:lnTo>
                  <a:lnTo>
                    <a:pt x="1358328" y="0"/>
                  </a:lnTo>
                  <a:lnTo>
                    <a:pt x="1355153" y="2540"/>
                  </a:lnTo>
                  <a:lnTo>
                    <a:pt x="1351978" y="3810"/>
                  </a:lnTo>
                  <a:lnTo>
                    <a:pt x="1349819" y="6350"/>
                  </a:lnTo>
                  <a:lnTo>
                    <a:pt x="1348676" y="8890"/>
                  </a:lnTo>
                  <a:lnTo>
                    <a:pt x="1347660" y="12700"/>
                  </a:lnTo>
                  <a:lnTo>
                    <a:pt x="1348041" y="16510"/>
                  </a:lnTo>
                  <a:lnTo>
                    <a:pt x="1349946" y="21590"/>
                  </a:lnTo>
                  <a:lnTo>
                    <a:pt x="1350708" y="22860"/>
                  </a:lnTo>
                  <a:lnTo>
                    <a:pt x="1352105" y="25400"/>
                  </a:lnTo>
                  <a:lnTo>
                    <a:pt x="1354137" y="29210"/>
                  </a:lnTo>
                  <a:lnTo>
                    <a:pt x="1400365" y="107950"/>
                  </a:lnTo>
                  <a:lnTo>
                    <a:pt x="1404175" y="105410"/>
                  </a:lnTo>
                  <a:close/>
                </a:path>
                <a:path w="1428114" h="721994">
                  <a:moveTo>
                    <a:pt x="1427670" y="135890"/>
                  </a:moveTo>
                  <a:lnTo>
                    <a:pt x="1415986" y="121920"/>
                  </a:lnTo>
                  <a:lnTo>
                    <a:pt x="1412938" y="121920"/>
                  </a:lnTo>
                  <a:lnTo>
                    <a:pt x="1406588" y="124460"/>
                  </a:lnTo>
                  <a:lnTo>
                    <a:pt x="1404429" y="127000"/>
                  </a:lnTo>
                  <a:lnTo>
                    <a:pt x="1403286" y="130810"/>
                  </a:lnTo>
                  <a:lnTo>
                    <a:pt x="1402016" y="133350"/>
                  </a:lnTo>
                  <a:lnTo>
                    <a:pt x="1402143" y="137160"/>
                  </a:lnTo>
                  <a:lnTo>
                    <a:pt x="1403540" y="139700"/>
                  </a:lnTo>
                  <a:lnTo>
                    <a:pt x="1404937" y="143510"/>
                  </a:lnTo>
                  <a:lnTo>
                    <a:pt x="1407223" y="144780"/>
                  </a:lnTo>
                  <a:lnTo>
                    <a:pt x="1413573" y="147320"/>
                  </a:lnTo>
                  <a:lnTo>
                    <a:pt x="1416748" y="147320"/>
                  </a:lnTo>
                  <a:lnTo>
                    <a:pt x="1419923" y="146050"/>
                  </a:lnTo>
                  <a:lnTo>
                    <a:pt x="1422971" y="144780"/>
                  </a:lnTo>
                  <a:lnTo>
                    <a:pt x="1425130" y="142240"/>
                  </a:lnTo>
                  <a:lnTo>
                    <a:pt x="1427670" y="13589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758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99018" y="894082"/>
            <a:ext cx="8556997" cy="5913776"/>
          </a:xfrm>
          <a:prstGeom prst="rect">
            <a:avLst/>
          </a:prstGeom>
        </p:spPr>
        <p:txBody>
          <a:bodyPr vert="horz" wrap="square" lIns="0" tIns="49606" rIns="0" bIns="0" rtlCol="0">
            <a:spAutoFit/>
          </a:bodyPr>
          <a:lstStyle/>
          <a:p>
            <a:pPr marL="458237" algn="just">
              <a:spcBef>
                <a:spcPts val="391"/>
              </a:spcBef>
            </a:pPr>
            <a:r>
              <a:rPr sz="1758" dirty="0">
                <a:latin typeface="Times New Roman"/>
                <a:cs typeface="Times New Roman"/>
              </a:rPr>
              <a:t>«</a:t>
            </a:r>
            <a:r>
              <a:rPr sz="1758" b="1" dirty="0">
                <a:latin typeface="Times New Roman"/>
                <a:cs typeface="Times New Roman"/>
              </a:rPr>
              <a:t>У</a:t>
            </a:r>
            <a:r>
              <a:rPr sz="1758" b="1" spc="2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нас</a:t>
            </a:r>
            <a:r>
              <a:rPr sz="1758" b="1" spc="2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є</a:t>
            </a:r>
            <a:r>
              <a:rPr sz="1758" b="1" spc="2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герої.</a:t>
            </a:r>
            <a:r>
              <a:rPr sz="1758" b="1" spc="234" dirty="0">
                <a:latin typeface="Times New Roman"/>
                <a:cs typeface="Times New Roman"/>
              </a:rPr>
              <a:t> </a:t>
            </a:r>
            <a:r>
              <a:rPr sz="1758" b="1" spc="-29" dirty="0">
                <a:latin typeface="Times New Roman"/>
                <a:cs typeface="Times New Roman"/>
              </a:rPr>
              <a:t>Герої-</a:t>
            </a:r>
            <a:r>
              <a:rPr sz="1758" b="1" dirty="0">
                <a:latin typeface="Times New Roman"/>
                <a:cs typeface="Times New Roman"/>
              </a:rPr>
              <a:t>сучасники.</a:t>
            </a:r>
            <a:r>
              <a:rPr sz="1758" b="1" spc="2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Не</a:t>
            </a:r>
            <a:r>
              <a:rPr sz="1758" b="1" spc="2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колишні,</a:t>
            </a:r>
            <a:r>
              <a:rPr sz="1758" b="1" spc="2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майже</a:t>
            </a:r>
            <a:r>
              <a:rPr sz="1758" b="1" spc="2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казкові,</a:t>
            </a:r>
            <a:r>
              <a:rPr sz="1758" b="1" spc="23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а</a:t>
            </a:r>
            <a:r>
              <a:rPr sz="1758" b="1" spc="234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сучасники.</a:t>
            </a:r>
            <a:endParaRPr sz="1758" dirty="0">
              <a:latin typeface="Times New Roman"/>
              <a:cs typeface="Times New Roman"/>
            </a:endParaRPr>
          </a:p>
          <a:p>
            <a:pPr marL="12402" algn="just">
              <a:spcBef>
                <a:spcPts val="293"/>
              </a:spcBef>
            </a:pPr>
            <a:r>
              <a:rPr sz="1758" b="1" dirty="0">
                <a:latin typeface="Times New Roman"/>
                <a:cs typeface="Times New Roman"/>
              </a:rPr>
              <a:t>Отже,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маємо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майбутнє,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складне,</a:t>
            </a:r>
            <a:r>
              <a:rPr sz="1758" b="1" spc="-3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але</a:t>
            </a:r>
            <a:r>
              <a:rPr sz="1758" b="1" spc="-24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творче.</a:t>
            </a:r>
            <a:endParaRPr sz="1758" dirty="0">
              <a:latin typeface="Times New Roman"/>
              <a:cs typeface="Times New Roman"/>
            </a:endParaRPr>
          </a:p>
          <a:p>
            <a:pPr marL="458237" algn="just">
              <a:spcBef>
                <a:spcPts val="293"/>
              </a:spcBef>
            </a:pPr>
            <a:r>
              <a:rPr sz="1758" dirty="0">
                <a:latin typeface="Times New Roman"/>
                <a:cs typeface="Times New Roman"/>
              </a:rPr>
              <a:t>Взагалі,</a:t>
            </a:r>
            <a:r>
              <a:rPr sz="1758" spc="18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18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маю</a:t>
            </a:r>
            <a:r>
              <a:rPr sz="1758" spc="19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схильності</a:t>
            </a:r>
            <a:r>
              <a:rPr sz="1758" spc="19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до</a:t>
            </a:r>
            <a:r>
              <a:rPr sz="1758" spc="19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пафосу,</a:t>
            </a:r>
            <a:r>
              <a:rPr sz="1758" spc="17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але</a:t>
            </a:r>
            <a:r>
              <a:rPr sz="1758" spc="18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тут</a:t>
            </a:r>
            <a:r>
              <a:rPr sz="1758" spc="19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18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втримаюся</a:t>
            </a:r>
            <a:r>
              <a:rPr sz="1758" spc="19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—</a:t>
            </a:r>
            <a:r>
              <a:rPr sz="1758" spc="18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мені</a:t>
            </a:r>
            <a:r>
              <a:rPr sz="1758" spc="199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соромно,</a:t>
            </a:r>
            <a:endParaRPr sz="1758" dirty="0">
              <a:latin typeface="Times New Roman"/>
              <a:cs typeface="Times New Roman"/>
            </a:endParaRPr>
          </a:p>
          <a:p>
            <a:pPr marL="12402" algn="just">
              <a:spcBef>
                <a:spcPts val="303"/>
              </a:spcBef>
            </a:pPr>
            <a:r>
              <a:rPr sz="1758" dirty="0">
                <a:latin typeface="Times New Roman"/>
                <a:cs typeface="Times New Roman"/>
              </a:rPr>
              <a:t>що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загинув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я, а </a:t>
            </a:r>
            <a:r>
              <a:rPr sz="1758" spc="-20" dirty="0">
                <a:latin typeface="Times New Roman"/>
                <a:cs typeface="Times New Roman"/>
              </a:rPr>
              <a:t>вони.</a:t>
            </a:r>
            <a:endParaRPr sz="1758" dirty="0">
              <a:latin typeface="Times New Roman"/>
              <a:cs typeface="Times New Roman"/>
            </a:endParaRPr>
          </a:p>
          <a:p>
            <a:pPr marL="12402" marR="84331" indent="446456" algn="just">
              <a:lnSpc>
                <a:spcPct val="113900"/>
              </a:lnSpc>
            </a:pPr>
            <a:r>
              <a:rPr sz="1758" dirty="0">
                <a:latin typeface="Times New Roman"/>
                <a:cs typeface="Times New Roman"/>
              </a:rPr>
              <a:t>Я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уникав</a:t>
            </a:r>
            <a:r>
              <a:rPr sz="1758" spc="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такої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нагоди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—</a:t>
            </a:r>
            <a:r>
              <a:rPr sz="1758" spc="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загинути.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Так,</a:t>
            </a:r>
            <a:r>
              <a:rPr sz="1758" spc="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я</a:t>
            </a:r>
            <a:r>
              <a:rPr sz="1758" spc="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возив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шини,</a:t>
            </a:r>
            <a:r>
              <a:rPr sz="1758" spc="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ліки,</a:t>
            </a:r>
            <a:r>
              <a:rPr sz="1758" spc="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носив</a:t>
            </a:r>
            <a:r>
              <a:rPr sz="1758" spc="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їх</a:t>
            </a:r>
            <a:r>
              <a:rPr sz="1758" spc="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куди</a:t>
            </a:r>
            <a:r>
              <a:rPr sz="1758" spc="5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треба, </a:t>
            </a:r>
            <a:r>
              <a:rPr sz="1758" dirty="0">
                <a:latin typeface="Times New Roman"/>
                <a:cs typeface="Times New Roman"/>
              </a:rPr>
              <a:t>брав</a:t>
            </a:r>
            <a:r>
              <a:rPr sz="1758" spc="34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участь</a:t>
            </a:r>
            <a:r>
              <a:rPr sz="1758" spc="36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в</a:t>
            </a:r>
            <a:r>
              <a:rPr sz="1758" spc="36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культурних</a:t>
            </a:r>
            <a:r>
              <a:rPr sz="1758" spc="35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акціях</a:t>
            </a:r>
            <a:r>
              <a:rPr sz="1758" spc="36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</a:t>
            </a:r>
            <a:r>
              <a:rPr sz="1758" spc="36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Майдані,</a:t>
            </a:r>
            <a:r>
              <a:rPr sz="1758" spc="36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писав</a:t>
            </a:r>
            <a:r>
              <a:rPr sz="1758" spc="36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тексти</a:t>
            </a:r>
            <a:r>
              <a:rPr sz="1758" spc="347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для</a:t>
            </a:r>
            <a:r>
              <a:rPr sz="1758" spc="352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підтримки</a:t>
            </a:r>
            <a:r>
              <a:rPr sz="1758" spc="36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духу</a:t>
            </a:r>
            <a:r>
              <a:rPr sz="1758" spc="376" dirty="0">
                <a:latin typeface="Times New Roman"/>
                <a:cs typeface="Times New Roman"/>
              </a:rPr>
              <a:t> </a:t>
            </a:r>
            <a:r>
              <a:rPr sz="1758" spc="-49" dirty="0">
                <a:latin typeface="Times New Roman"/>
                <a:cs typeface="Times New Roman"/>
              </a:rPr>
              <a:t>і </a:t>
            </a:r>
            <a:r>
              <a:rPr sz="1758" dirty="0">
                <a:latin typeface="Times New Roman"/>
                <a:cs typeface="Times New Roman"/>
              </a:rPr>
              <a:t>поліпшення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настрою,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але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уникав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нагоди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загинути.</a:t>
            </a:r>
            <a:endParaRPr sz="1758" dirty="0">
              <a:latin typeface="Times New Roman"/>
              <a:cs typeface="Times New Roman"/>
            </a:endParaRPr>
          </a:p>
          <a:p>
            <a:pPr marL="458237" algn="just">
              <a:spcBef>
                <a:spcPts val="293"/>
              </a:spcBef>
            </a:pPr>
            <a:r>
              <a:rPr sz="1758" dirty="0">
                <a:latin typeface="Times New Roman"/>
                <a:cs typeface="Times New Roman"/>
              </a:rPr>
              <a:t>А</a:t>
            </a:r>
            <a:r>
              <a:rPr sz="1758" spc="-1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хтось</a:t>
            </a:r>
            <a:r>
              <a:rPr sz="1758" spc="-1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 </a:t>
            </a:r>
            <a:r>
              <a:rPr sz="1758" spc="-10" dirty="0">
                <a:latin typeface="Times New Roman"/>
                <a:cs typeface="Times New Roman"/>
              </a:rPr>
              <a:t>уникав….»</a:t>
            </a:r>
            <a:endParaRPr sz="1758" dirty="0">
              <a:latin typeface="Times New Roman"/>
              <a:cs typeface="Times New Roman"/>
            </a:endParaRPr>
          </a:p>
          <a:p>
            <a:pPr marL="12402" marR="84331" indent="446456" algn="just">
              <a:lnSpc>
                <a:spcPct val="113900"/>
              </a:lnSpc>
              <a:spcBef>
                <a:spcPts val="15"/>
              </a:spcBef>
            </a:pPr>
            <a:r>
              <a:rPr sz="1758" dirty="0">
                <a:latin typeface="Times New Roman"/>
                <a:cs typeface="Times New Roman"/>
              </a:rPr>
              <a:t>«…Тішуся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тим,</a:t>
            </a:r>
            <a:r>
              <a:rPr sz="1758" spc="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що</a:t>
            </a:r>
            <a:r>
              <a:rPr sz="1758" spc="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знайомий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кількома</a:t>
            </a:r>
            <a:r>
              <a:rPr sz="1758" spc="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</a:t>
            </a:r>
            <a:r>
              <a:rPr sz="1758" spc="7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цих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лицарів</a:t>
            </a:r>
            <a:r>
              <a:rPr sz="1758" spc="8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особисто,</a:t>
            </a:r>
            <a:r>
              <a:rPr sz="1758" spc="7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і</a:t>
            </a:r>
            <a:r>
              <a:rPr sz="1758" spc="68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тим,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що</a:t>
            </a:r>
            <a:r>
              <a:rPr sz="1758" spc="83" dirty="0">
                <a:latin typeface="Times New Roman"/>
                <a:cs typeface="Times New Roman"/>
              </a:rPr>
              <a:t> </a:t>
            </a:r>
            <a:r>
              <a:rPr sz="1758" spc="-20" dirty="0">
                <a:latin typeface="Times New Roman"/>
                <a:cs typeface="Times New Roman"/>
              </a:rPr>
              <a:t>вони </a:t>
            </a:r>
            <a:r>
              <a:rPr sz="1758" dirty="0">
                <a:latin typeface="Times New Roman"/>
                <a:cs typeface="Times New Roman"/>
              </a:rPr>
              <a:t>живі</a:t>
            </a:r>
            <a:r>
              <a:rPr sz="1758" spc="25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та</a:t>
            </a:r>
            <a:r>
              <a:rPr sz="1758" spc="28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здорові.</a:t>
            </a:r>
            <a:r>
              <a:rPr sz="1758" spc="26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Плачу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</a:t>
            </a:r>
            <a:r>
              <a:rPr sz="1758" b="1" spc="26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тими,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хто</a:t>
            </a:r>
            <a:r>
              <a:rPr sz="1758" b="1" spc="27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поліг</a:t>
            </a:r>
            <a:r>
              <a:rPr sz="1758" b="1" spc="27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</a:t>
            </a:r>
            <a:r>
              <a:rPr sz="1758" b="1" spc="273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мене,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</a:t>
            </a:r>
            <a:r>
              <a:rPr sz="1758" b="1" spc="27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моє</a:t>
            </a:r>
            <a:r>
              <a:rPr sz="1758" b="1" spc="27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майбутнє,</a:t>
            </a:r>
            <a:r>
              <a:rPr sz="1758" b="1" spc="288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</a:t>
            </a:r>
            <a:r>
              <a:rPr sz="1758" b="1" spc="269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свіжий </a:t>
            </a:r>
            <a:r>
              <a:rPr sz="1758" b="1" dirty="0">
                <a:latin typeface="Times New Roman"/>
                <a:cs typeface="Times New Roman"/>
              </a:rPr>
              <a:t>весняний</a:t>
            </a:r>
            <a:r>
              <a:rPr sz="1758" b="1" spc="-1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вітер,</a:t>
            </a:r>
            <a:r>
              <a:rPr sz="1758" b="1" spc="-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за</a:t>
            </a:r>
            <a:r>
              <a:rPr sz="1758" b="1" spc="-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моє</a:t>
            </a:r>
            <a:r>
              <a:rPr sz="1758" b="1" spc="-24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особисте</a:t>
            </a:r>
            <a:r>
              <a:rPr sz="1758" b="1" spc="-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сонечко</a:t>
            </a:r>
            <a:r>
              <a:rPr sz="1758" b="1" spc="-29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</a:t>
            </a:r>
            <a:r>
              <a:rPr sz="1758" b="1" spc="-10" dirty="0">
                <a:latin typeface="Times New Roman"/>
                <a:cs typeface="Times New Roman"/>
              </a:rPr>
              <a:t> небі.</a:t>
            </a:r>
            <a:endParaRPr sz="1758" dirty="0">
              <a:latin typeface="Times New Roman"/>
              <a:cs typeface="Times New Roman"/>
            </a:endParaRPr>
          </a:p>
          <a:p>
            <a:pPr marL="458237" algn="just">
              <a:spcBef>
                <a:spcPts val="293"/>
              </a:spcBef>
            </a:pPr>
            <a:r>
              <a:rPr sz="1758" b="1" dirty="0">
                <a:latin typeface="Times New Roman"/>
                <a:cs typeface="Times New Roman"/>
              </a:rPr>
              <a:t>Вони</a:t>
            </a:r>
            <a:r>
              <a:rPr sz="1758" b="1" spc="-1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подарували</a:t>
            </a:r>
            <a:r>
              <a:rPr sz="1758" b="1" spc="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нам</a:t>
            </a:r>
            <a:r>
              <a:rPr sz="1758" b="1" spc="-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все.</a:t>
            </a:r>
            <a:r>
              <a:rPr sz="1758" b="1" spc="-2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Віддали</a:t>
            </a:r>
            <a:r>
              <a:rPr sz="1758" b="1" spc="15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все,</a:t>
            </a:r>
            <a:r>
              <a:rPr sz="1758" b="1" spc="-10" dirty="0">
                <a:latin typeface="Times New Roman"/>
                <a:cs typeface="Times New Roman"/>
              </a:rPr>
              <a:t> </a:t>
            </a:r>
            <a:r>
              <a:rPr sz="1758" b="1" dirty="0">
                <a:latin typeface="Times New Roman"/>
                <a:cs typeface="Times New Roman"/>
              </a:rPr>
              <a:t>що</a:t>
            </a:r>
            <a:r>
              <a:rPr sz="1758" b="1" spc="15" dirty="0">
                <a:latin typeface="Times New Roman"/>
                <a:cs typeface="Times New Roman"/>
              </a:rPr>
              <a:t> </a:t>
            </a:r>
            <a:r>
              <a:rPr sz="1758" b="1" spc="-10" dirty="0">
                <a:latin typeface="Times New Roman"/>
                <a:cs typeface="Times New Roman"/>
              </a:rPr>
              <a:t>мали…</a:t>
            </a:r>
            <a:r>
              <a:rPr sz="1758" spc="-10" dirty="0">
                <a:latin typeface="Times New Roman"/>
                <a:cs typeface="Times New Roman"/>
              </a:rPr>
              <a:t>»</a:t>
            </a:r>
            <a:endParaRPr sz="1758" dirty="0">
              <a:latin typeface="Times New Roman"/>
              <a:cs typeface="Times New Roman"/>
            </a:endParaRPr>
          </a:p>
          <a:p>
            <a:pPr marL="4270474" marR="4961" indent="446456" algn="just">
              <a:lnSpc>
                <a:spcPct val="114100"/>
              </a:lnSpc>
              <a:spcBef>
                <a:spcPts val="283"/>
              </a:spcBef>
            </a:pPr>
            <a:r>
              <a:rPr sz="1758" b="1" i="1" dirty="0">
                <a:latin typeface="Times New Roman"/>
                <a:cs typeface="Times New Roman"/>
              </a:rPr>
              <a:t>[Майдан.</a:t>
            </a:r>
            <a:r>
              <a:rPr sz="1758" b="1" i="1" spc="111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Революція</a:t>
            </a:r>
            <a:r>
              <a:rPr sz="1758" b="1" i="1" spc="107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духу</a:t>
            </a:r>
            <a:r>
              <a:rPr sz="1758" b="1" i="1" spc="103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[Текст]</a:t>
            </a:r>
            <a:r>
              <a:rPr sz="1758" b="1" i="1" spc="103" dirty="0">
                <a:latin typeface="Times New Roman"/>
                <a:cs typeface="Times New Roman"/>
              </a:rPr>
              <a:t> </a:t>
            </a:r>
            <a:r>
              <a:rPr sz="1758" b="1" i="1" spc="-49" dirty="0">
                <a:latin typeface="Times New Roman"/>
                <a:cs typeface="Times New Roman"/>
              </a:rPr>
              <a:t>: </a:t>
            </a:r>
            <a:r>
              <a:rPr sz="1758" b="1" i="1" spc="-20" dirty="0">
                <a:latin typeface="Times New Roman"/>
                <a:cs typeface="Times New Roman"/>
              </a:rPr>
              <a:t>мистецько-</a:t>
            </a:r>
            <a:r>
              <a:rPr sz="1758" b="1" i="1" dirty="0">
                <a:latin typeface="Times New Roman"/>
                <a:cs typeface="Times New Roman"/>
              </a:rPr>
              <a:t>культуролог.</a:t>
            </a:r>
            <a:r>
              <a:rPr sz="1758" b="1" i="1" spc="171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проект</a:t>
            </a:r>
            <a:r>
              <a:rPr sz="1758" b="1" i="1" spc="176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/</a:t>
            </a:r>
            <a:r>
              <a:rPr sz="1758" b="1" i="1" spc="176" dirty="0">
                <a:latin typeface="Times New Roman"/>
                <a:cs typeface="Times New Roman"/>
              </a:rPr>
              <a:t> </a:t>
            </a:r>
            <a:r>
              <a:rPr sz="1758" b="1" i="1" spc="-20" dirty="0">
                <a:latin typeface="Times New Roman"/>
                <a:cs typeface="Times New Roman"/>
              </a:rPr>
              <a:t>авт. </a:t>
            </a:r>
            <a:r>
              <a:rPr sz="1758" b="1" i="1" dirty="0">
                <a:latin typeface="Times New Roman"/>
                <a:cs typeface="Times New Roman"/>
              </a:rPr>
              <a:t>і</a:t>
            </a:r>
            <a:r>
              <a:rPr sz="1758" b="1" i="1" spc="111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куратор</a:t>
            </a:r>
            <a:r>
              <a:rPr sz="1758" b="1" i="1" spc="107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проекту</a:t>
            </a:r>
            <a:r>
              <a:rPr sz="1758" b="1" i="1" spc="111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А.</a:t>
            </a:r>
            <a:r>
              <a:rPr sz="1758" b="1" i="1" spc="117" dirty="0">
                <a:latin typeface="Times New Roman"/>
                <a:cs typeface="Times New Roman"/>
              </a:rPr>
              <a:t>  </a:t>
            </a:r>
            <a:r>
              <a:rPr sz="1758" b="1" i="1" dirty="0">
                <a:latin typeface="Times New Roman"/>
                <a:cs typeface="Times New Roman"/>
              </a:rPr>
              <a:t>Мухарський.</a:t>
            </a:r>
            <a:r>
              <a:rPr sz="1758" b="1" i="1" spc="111" dirty="0">
                <a:latin typeface="Times New Roman"/>
                <a:cs typeface="Times New Roman"/>
              </a:rPr>
              <a:t>  </a:t>
            </a:r>
            <a:r>
              <a:rPr sz="1758" b="1" i="1" spc="-49" dirty="0">
                <a:latin typeface="Times New Roman"/>
                <a:cs typeface="Times New Roman"/>
              </a:rPr>
              <a:t>– </a:t>
            </a:r>
            <a:r>
              <a:rPr sz="1758" b="1" i="1" dirty="0" err="1">
                <a:latin typeface="Times New Roman"/>
                <a:cs typeface="Times New Roman"/>
              </a:rPr>
              <a:t>Київ</a:t>
            </a:r>
            <a:r>
              <a:rPr sz="1758" b="1" i="1" spc="-1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: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Наш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формат,</a:t>
            </a:r>
            <a:r>
              <a:rPr sz="1758" b="1" i="1" spc="-24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2015.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–</a:t>
            </a:r>
            <a:r>
              <a:rPr sz="1758" b="1" i="1" spc="-5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С.</a:t>
            </a:r>
            <a:r>
              <a:rPr sz="1758" b="1" i="1" spc="-10" dirty="0">
                <a:latin typeface="Times New Roman"/>
                <a:cs typeface="Times New Roman"/>
              </a:rPr>
              <a:t> </a:t>
            </a:r>
            <a:r>
              <a:rPr sz="1758" b="1" i="1" dirty="0">
                <a:latin typeface="Times New Roman"/>
                <a:cs typeface="Times New Roman"/>
              </a:rPr>
              <a:t>136-</a:t>
            </a:r>
            <a:r>
              <a:rPr sz="1758" b="1" i="1" spc="-20" dirty="0">
                <a:latin typeface="Times New Roman"/>
                <a:cs typeface="Times New Roman"/>
              </a:rPr>
              <a:t>137]</a:t>
            </a:r>
            <a:endParaRPr sz="175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3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8" dirty="0">
              <a:latin typeface="Times New Roman"/>
              <a:cs typeface="Times New Roman"/>
            </a:endParaRPr>
          </a:p>
          <a:p>
            <a:pPr marR="295157" algn="ctr"/>
            <a:r>
              <a:rPr sz="2344" b="1" spc="-24" dirty="0">
                <a:latin typeface="Times New Roman"/>
                <a:cs typeface="Times New Roman"/>
              </a:rPr>
              <a:t>Будьмо</a:t>
            </a:r>
            <a:r>
              <a:rPr sz="2344" b="1" spc="-78" dirty="0">
                <a:latin typeface="Times New Roman"/>
                <a:cs typeface="Times New Roman"/>
              </a:rPr>
              <a:t> </a:t>
            </a:r>
            <a:r>
              <a:rPr sz="2344" b="1" dirty="0">
                <a:latin typeface="Times New Roman"/>
                <a:cs typeface="Times New Roman"/>
              </a:rPr>
              <a:t>гідними</a:t>
            </a:r>
            <a:r>
              <a:rPr sz="2344" b="1" spc="-39" dirty="0">
                <a:latin typeface="Times New Roman"/>
                <a:cs typeface="Times New Roman"/>
              </a:rPr>
              <a:t> </a:t>
            </a:r>
            <a:r>
              <a:rPr sz="2344" b="1" dirty="0">
                <a:latin typeface="Times New Roman"/>
                <a:cs typeface="Times New Roman"/>
              </a:rPr>
              <a:t>пам’яті</a:t>
            </a:r>
            <a:r>
              <a:rPr sz="2344" b="1" spc="-39" dirty="0">
                <a:latin typeface="Times New Roman"/>
                <a:cs typeface="Times New Roman"/>
              </a:rPr>
              <a:t> </a:t>
            </a:r>
            <a:r>
              <a:rPr sz="2344" b="1" dirty="0">
                <a:latin typeface="Times New Roman"/>
                <a:cs typeface="Times New Roman"/>
              </a:rPr>
              <a:t>наших</a:t>
            </a:r>
            <a:r>
              <a:rPr sz="2344" b="1" spc="-49" dirty="0">
                <a:latin typeface="Times New Roman"/>
                <a:cs typeface="Times New Roman"/>
              </a:rPr>
              <a:t> </a:t>
            </a:r>
            <a:r>
              <a:rPr sz="2344" b="1" spc="-10" dirty="0">
                <a:latin typeface="Times New Roman"/>
                <a:cs typeface="Times New Roman"/>
              </a:rPr>
              <a:t>Героїв!</a:t>
            </a:r>
            <a:endParaRPr sz="2344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96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2892" y="668686"/>
            <a:ext cx="6498234" cy="3157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84118" y="1296324"/>
            <a:ext cx="7687037" cy="1246965"/>
          </a:xfrm>
          <a:prstGeom prst="rect">
            <a:avLst/>
          </a:prstGeom>
        </p:spPr>
        <p:txBody>
          <a:bodyPr vert="horz" wrap="square" lIns="0" tIns="49606" rIns="0" bIns="0" rtlCol="0">
            <a:spAutoFit/>
          </a:bodyPr>
          <a:lstStyle/>
          <a:p>
            <a:pPr marL="290196" indent="-278415">
              <a:spcBef>
                <a:spcPts val="391"/>
              </a:spcBef>
              <a:buFont typeface="Wingdings"/>
              <a:buChar char=""/>
              <a:tabLst>
                <a:tab pos="290816" algn="l"/>
              </a:tabLst>
            </a:pPr>
            <a:r>
              <a:rPr sz="1758" dirty="0">
                <a:latin typeface="Times New Roman"/>
                <a:cs typeface="Times New Roman"/>
              </a:rPr>
              <a:t>Інформаційні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матеріали</a:t>
            </a:r>
            <a:r>
              <a:rPr sz="1758" spc="-3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до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Дня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Героїв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Небесної</a:t>
            </a:r>
            <a:r>
              <a:rPr sz="1758" spc="-3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Сотні</a:t>
            </a:r>
            <a:r>
              <a:rPr sz="1758" spc="-24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https://bit.ly/34lNXZ6</a:t>
            </a:r>
            <a:endParaRPr sz="1758">
              <a:latin typeface="Times New Roman"/>
              <a:cs typeface="Times New Roman"/>
            </a:endParaRPr>
          </a:p>
          <a:p>
            <a:pPr marL="290196" indent="-278415">
              <a:spcBef>
                <a:spcPts val="293"/>
              </a:spcBef>
              <a:buFont typeface="Wingdings"/>
              <a:buChar char=""/>
              <a:tabLst>
                <a:tab pos="290816" algn="l"/>
              </a:tabLst>
            </a:pPr>
            <a:r>
              <a:rPr sz="1758" dirty="0">
                <a:latin typeface="Times New Roman"/>
                <a:cs typeface="Times New Roman"/>
              </a:rPr>
              <a:t>«Небесна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сотня»</a:t>
            </a:r>
            <a:r>
              <a:rPr sz="1758" spc="-2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 </a:t>
            </a:r>
            <a:r>
              <a:rPr sz="1758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http://www.nebesnasotnya.in.ua/portfolio</a:t>
            </a:r>
            <a:endParaRPr sz="1758">
              <a:latin typeface="Times New Roman"/>
              <a:cs typeface="Times New Roman"/>
            </a:endParaRPr>
          </a:p>
          <a:p>
            <a:pPr marL="290196" indent="-278415">
              <a:spcBef>
                <a:spcPts val="293"/>
              </a:spcBef>
              <a:buFont typeface="Wingdings"/>
              <a:buChar char=""/>
              <a:tabLst>
                <a:tab pos="290816" algn="l"/>
              </a:tabLst>
            </a:pPr>
            <a:r>
              <a:rPr sz="1758" spc="-10" dirty="0">
                <a:latin typeface="Times New Roman"/>
                <a:cs typeface="Times New Roman"/>
              </a:rPr>
              <a:t>«Герої</a:t>
            </a:r>
            <a:r>
              <a:rPr sz="1758" spc="-44" dirty="0">
                <a:latin typeface="Times New Roman"/>
                <a:cs typeface="Times New Roman"/>
              </a:rPr>
              <a:t> </a:t>
            </a:r>
            <a:r>
              <a:rPr sz="1758" spc="-10" dirty="0">
                <a:latin typeface="Times New Roman"/>
                <a:cs typeface="Times New Roman"/>
              </a:rPr>
              <a:t>України»</a:t>
            </a:r>
            <a:r>
              <a:rPr sz="1758" spc="-49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361" dirty="0">
                <a:latin typeface="Times New Roman"/>
                <a:cs typeface="Times New Roman"/>
              </a:rPr>
              <a:t> </a:t>
            </a:r>
            <a:r>
              <a:rPr sz="1758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http://www.ukrgeroes.com.ua</a:t>
            </a:r>
            <a:endParaRPr sz="1758">
              <a:latin typeface="Times New Roman"/>
              <a:cs typeface="Times New Roman"/>
            </a:endParaRPr>
          </a:p>
          <a:p>
            <a:pPr marL="345383" indent="-333602">
              <a:spcBef>
                <a:spcPts val="303"/>
              </a:spcBef>
              <a:buFont typeface="Wingdings"/>
              <a:buChar char=""/>
              <a:tabLst>
                <a:tab pos="345383" algn="l"/>
                <a:tab pos="346003" algn="l"/>
              </a:tabLst>
            </a:pPr>
            <a:r>
              <a:rPr sz="1758" dirty="0">
                <a:latin typeface="Times New Roman"/>
                <a:cs typeface="Times New Roman"/>
              </a:rPr>
              <a:t>Небесна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Сотня</a:t>
            </a:r>
            <a:r>
              <a:rPr sz="1758" spc="-2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–</a:t>
            </a:r>
            <a:r>
              <a:rPr sz="1758" spc="-5" dirty="0">
                <a:latin typeface="Times New Roman"/>
                <a:cs typeface="Times New Roman"/>
              </a:rPr>
              <a:t> </a:t>
            </a:r>
            <a:r>
              <a:rPr sz="1758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6"/>
              </a:rPr>
              <a:t>http://heavenly-</a:t>
            </a:r>
            <a:r>
              <a:rPr sz="1758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6"/>
              </a:rPr>
              <a:t>hundred.org.ua/</a:t>
            </a:r>
            <a:endParaRPr sz="1758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42032" y="3979625"/>
            <a:ext cx="4393212" cy="49370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0080" y="3122560"/>
            <a:ext cx="8974183" cy="582822"/>
          </a:xfrm>
          <a:prstGeom prst="rect">
            <a:avLst/>
          </a:prstGeom>
        </p:spPr>
        <p:txBody>
          <a:bodyPr vert="horz" wrap="square" lIns="0" tIns="11781" rIns="0" bIns="0" rtlCol="0">
            <a:spAutoFit/>
          </a:bodyPr>
          <a:lstStyle/>
          <a:p>
            <a:pPr indent="457200" algn="just">
              <a:tabLst>
                <a:tab pos="1398895" algn="l"/>
                <a:tab pos="2724000" algn="l"/>
                <a:tab pos="3892226" algn="l"/>
                <a:tab pos="5137962" algn="l"/>
              </a:tabLst>
            </a:pPr>
            <a:r>
              <a:rPr sz="1855" spc="-24" dirty="0">
                <a:latin typeface="Times New Roman"/>
                <a:cs typeface="Times New Roman"/>
              </a:rPr>
              <a:t>Для</a:t>
            </a:r>
            <a:r>
              <a:rPr sz="1855" dirty="0">
                <a:latin typeface="Times New Roman"/>
                <a:cs typeface="Times New Roman"/>
              </a:rPr>
              <a:t>	</a:t>
            </a:r>
            <a:r>
              <a:rPr sz="1855" spc="-10" dirty="0">
                <a:latin typeface="Times New Roman"/>
                <a:cs typeface="Times New Roman"/>
              </a:rPr>
              <a:t>пошуку</a:t>
            </a:r>
            <a:r>
              <a:rPr sz="1855" dirty="0">
                <a:latin typeface="Times New Roman"/>
                <a:cs typeface="Times New Roman"/>
              </a:rPr>
              <a:t>	</a:t>
            </a:r>
            <a:r>
              <a:rPr sz="1855" spc="-20" dirty="0">
                <a:latin typeface="Times New Roman"/>
                <a:cs typeface="Times New Roman"/>
              </a:rPr>
              <a:t>інших</a:t>
            </a:r>
            <a:r>
              <a:rPr sz="1855" dirty="0">
                <a:latin typeface="Times New Roman"/>
                <a:cs typeface="Times New Roman"/>
              </a:rPr>
              <a:t>	</a:t>
            </a:r>
            <a:r>
              <a:rPr sz="1855" spc="-10" dirty="0">
                <a:latin typeface="Times New Roman"/>
                <a:cs typeface="Times New Roman"/>
              </a:rPr>
              <a:t>видань</a:t>
            </a:r>
            <a:r>
              <a:rPr sz="1855" dirty="0">
                <a:latin typeface="Times New Roman"/>
                <a:cs typeface="Times New Roman"/>
              </a:rPr>
              <a:t>	</a:t>
            </a:r>
            <a:r>
              <a:rPr sz="1855" spc="-10" dirty="0" err="1" smtClean="0">
                <a:latin typeface="Times New Roman"/>
                <a:cs typeface="Times New Roman"/>
              </a:rPr>
              <a:t>даної</a:t>
            </a:r>
            <a:r>
              <a:rPr lang="uk-UA" sz="1855" spc="-10" dirty="0" smtClean="0">
                <a:latin typeface="Times New Roman"/>
                <a:cs typeface="Times New Roman"/>
              </a:rPr>
              <a:t> тематики радимо </a:t>
            </a:r>
            <a:r>
              <a:rPr sz="1855" dirty="0" err="1" smtClean="0">
                <a:latin typeface="Times New Roman"/>
                <a:cs typeface="Times New Roman"/>
              </a:rPr>
              <a:t>скористатися</a:t>
            </a:r>
            <a:r>
              <a:rPr sz="1855" spc="283" dirty="0" smtClean="0">
                <a:latin typeface="Times New Roman"/>
                <a:cs typeface="Times New Roman"/>
              </a:rPr>
              <a:t> </a:t>
            </a:r>
            <a:r>
              <a:rPr sz="2637" baseline="3086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Електронним</a:t>
            </a:r>
            <a:r>
              <a:rPr sz="2637" spc="-65" baseline="3086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37" spc="-15" baseline="3086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каталогом</a:t>
            </a:r>
            <a:r>
              <a:rPr sz="2637" spc="-59" baseline="3086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37" spc="-29" baseline="3086" dirty="0" err="1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Наукової</a:t>
            </a:r>
            <a:r>
              <a:rPr sz="2637" spc="-109" baseline="3086" dirty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37" spc="-15" baseline="3086" dirty="0" err="1" smtClean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бібліотеки</a:t>
            </a:r>
            <a:r>
              <a:rPr lang="uk-UA" sz="2637" spc="-15" baseline="3086" dirty="0" smtClean="0"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 </a:t>
            </a:r>
            <a:r>
              <a:rPr lang="en-US" sz="2637" b="1" u="sng" spc="-15" baseline="3086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8"/>
              </a:rPr>
              <a:t>https://cutt.ly/iNgCVJv</a:t>
            </a:r>
            <a:r>
              <a:rPr lang="uk-UA" sz="2637" b="1" u="sng" spc="-15" baseline="3086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endParaRPr sz="2637" baseline="3086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0652" y="5349488"/>
            <a:ext cx="5780934" cy="866861"/>
          </a:xfrm>
          <a:prstGeom prst="rect">
            <a:avLst/>
          </a:prstGeom>
        </p:spPr>
        <p:txBody>
          <a:bodyPr vert="horz" wrap="square" lIns="0" tIns="11781" rIns="0" bIns="0" rtlCol="0">
            <a:spAutoFit/>
          </a:bodyPr>
          <a:lstStyle/>
          <a:p>
            <a:pPr marL="12402" marR="4961" indent="2531776" algn="r">
              <a:spcBef>
                <a:spcPts val="93"/>
              </a:spcBef>
            </a:pPr>
            <a:r>
              <a:rPr sz="1855" i="1" spc="-10" dirty="0">
                <a:solidFill>
                  <a:srgbClr val="212121"/>
                </a:solidFill>
                <a:latin typeface="Times New Roman"/>
                <a:cs typeface="Times New Roman"/>
              </a:rPr>
              <a:t>Віртуальний</a:t>
            </a:r>
            <a:r>
              <a:rPr sz="1855" i="1" spc="-78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dirty="0">
                <a:solidFill>
                  <a:srgbClr val="212121"/>
                </a:solidFill>
                <a:latin typeface="Times New Roman"/>
                <a:cs typeface="Times New Roman"/>
              </a:rPr>
              <a:t>огляд</a:t>
            </a:r>
            <a:r>
              <a:rPr sz="1855" i="1" spc="-73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10" dirty="0">
                <a:solidFill>
                  <a:srgbClr val="212121"/>
                </a:solidFill>
                <a:latin typeface="Times New Roman"/>
                <a:cs typeface="Times New Roman"/>
              </a:rPr>
              <a:t>підготували: </a:t>
            </a:r>
            <a:r>
              <a:rPr sz="1855" i="1" dirty="0">
                <a:solidFill>
                  <a:srgbClr val="212121"/>
                </a:solidFill>
                <a:latin typeface="Times New Roman"/>
                <a:cs typeface="Times New Roman"/>
              </a:rPr>
              <a:t>зав.</a:t>
            </a:r>
            <a:r>
              <a:rPr sz="1855" i="1" spc="-44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10" dirty="0">
                <a:solidFill>
                  <a:srgbClr val="212121"/>
                </a:solidFill>
                <a:latin typeface="Times New Roman"/>
                <a:cs typeface="Times New Roman"/>
              </a:rPr>
              <a:t>відділом</a:t>
            </a:r>
            <a:r>
              <a:rPr sz="1855" i="1" spc="-44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10" dirty="0">
                <a:solidFill>
                  <a:srgbClr val="212121"/>
                </a:solidFill>
                <a:latin typeface="Times New Roman"/>
                <a:cs typeface="Times New Roman"/>
              </a:rPr>
              <a:t>обслуговування</a:t>
            </a:r>
            <a:r>
              <a:rPr sz="1855" i="1" spc="-54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20" dirty="0">
                <a:solidFill>
                  <a:srgbClr val="212121"/>
                </a:solidFill>
                <a:latin typeface="Times New Roman"/>
                <a:cs typeface="Times New Roman"/>
              </a:rPr>
              <a:t>користувачів</a:t>
            </a:r>
            <a:r>
              <a:rPr sz="1855" i="1" spc="-39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20" dirty="0">
                <a:solidFill>
                  <a:srgbClr val="212121"/>
                </a:solidFill>
                <a:latin typeface="Times New Roman"/>
                <a:cs typeface="Times New Roman"/>
              </a:rPr>
              <a:t>Бездольна</a:t>
            </a:r>
            <a:r>
              <a:rPr sz="1855" i="1" spc="-44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dirty="0">
                <a:solidFill>
                  <a:srgbClr val="212121"/>
                </a:solidFill>
                <a:latin typeface="Times New Roman"/>
                <a:cs typeface="Times New Roman"/>
              </a:rPr>
              <a:t>Л.</a:t>
            </a:r>
            <a:r>
              <a:rPr sz="1855" i="1" spc="-29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24" dirty="0">
                <a:solidFill>
                  <a:srgbClr val="212121"/>
                </a:solidFill>
                <a:latin typeface="Times New Roman"/>
                <a:cs typeface="Times New Roman"/>
              </a:rPr>
              <a:t>І.</a:t>
            </a:r>
            <a:endParaRPr sz="1855">
              <a:latin typeface="Times New Roman"/>
              <a:cs typeface="Times New Roman"/>
            </a:endParaRPr>
          </a:p>
          <a:p>
            <a:pPr marR="4961" algn="r">
              <a:lnSpc>
                <a:spcPts val="2178"/>
              </a:lnSpc>
            </a:pPr>
            <a:r>
              <a:rPr sz="1855" i="1" dirty="0">
                <a:solidFill>
                  <a:srgbClr val="212121"/>
                </a:solidFill>
                <a:latin typeface="Times New Roman"/>
                <a:cs typeface="Times New Roman"/>
              </a:rPr>
              <a:t>зав.</a:t>
            </a:r>
            <a:r>
              <a:rPr sz="1855" i="1" spc="-63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20" dirty="0">
                <a:solidFill>
                  <a:srgbClr val="212121"/>
                </a:solidFill>
                <a:latin typeface="Times New Roman"/>
                <a:cs typeface="Times New Roman"/>
              </a:rPr>
              <a:t>сектором</a:t>
            </a:r>
            <a:r>
              <a:rPr sz="1855" i="1" spc="-49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dirty="0">
                <a:solidFill>
                  <a:srgbClr val="212121"/>
                </a:solidFill>
                <a:latin typeface="Times New Roman"/>
                <a:cs typeface="Times New Roman"/>
              </a:rPr>
              <a:t>Лукшина</a:t>
            </a:r>
            <a:r>
              <a:rPr sz="1855" i="1" spc="-54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dirty="0">
                <a:solidFill>
                  <a:srgbClr val="212121"/>
                </a:solidFill>
                <a:latin typeface="Times New Roman"/>
                <a:cs typeface="Times New Roman"/>
              </a:rPr>
              <a:t>Є.</a:t>
            </a:r>
            <a:r>
              <a:rPr sz="1855" i="1" spc="-54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55" i="1" spc="-24" dirty="0">
                <a:solidFill>
                  <a:srgbClr val="212121"/>
                </a:solidFill>
                <a:latin typeface="Times New Roman"/>
                <a:cs typeface="Times New Roman"/>
              </a:rPr>
              <a:t>Ю.</a:t>
            </a:r>
            <a:endParaRPr sz="1855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9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8000">
        <p:cut/>
      </p:transition>
    </mc:Choice>
    <mc:Fallback xmlns="">
      <p:transition advClick="0"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980" y="4331638"/>
            <a:ext cx="1646063" cy="13656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3095"/>
            <a:ext cx="7894906" cy="2130654"/>
          </a:xfrm>
          <a:prstGeom prst="rect">
            <a:avLst/>
          </a:prstGeom>
        </p:spPr>
      </p:pic>
      <p:sp>
        <p:nvSpPr>
          <p:cNvPr id="3" name="object 4"/>
          <p:cNvSpPr txBox="1"/>
          <p:nvPr/>
        </p:nvSpPr>
        <p:spPr>
          <a:xfrm>
            <a:off x="503152" y="2233749"/>
            <a:ext cx="9189720" cy="22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 marR="5080" indent="488950" algn="just">
              <a:lnSpc>
                <a:spcPct val="107200"/>
              </a:lnSpc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«…Небесна</a:t>
            </a:r>
            <a:r>
              <a:rPr b="1" spc="54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Сотня»</a:t>
            </a:r>
            <a:r>
              <a:rPr b="1" spc="5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‒</a:t>
            </a:r>
            <a:r>
              <a:rPr spc="5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прийнята</a:t>
            </a:r>
            <a:r>
              <a:rPr spc="5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5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Україні</a:t>
            </a:r>
            <a:r>
              <a:rPr spc="5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збірна</a:t>
            </a:r>
            <a:r>
              <a:rPr spc="5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назва</a:t>
            </a:r>
            <a:r>
              <a:rPr spc="5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загиблих</a:t>
            </a:r>
            <a:r>
              <a:rPr spc="5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учасників</a:t>
            </a:r>
            <a:r>
              <a:rPr spc="56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акцій </a:t>
            </a:r>
            <a:r>
              <a:rPr dirty="0">
                <a:latin typeface="Times New Roman"/>
                <a:cs typeface="Times New Roman"/>
              </a:rPr>
              <a:t>протесту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(Євромайдану)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у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грудні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2013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−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лютому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2014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року.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Це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люди,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які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мали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безпосередній </a:t>
            </a:r>
            <a:r>
              <a:rPr dirty="0">
                <a:latin typeface="Times New Roman"/>
                <a:cs typeface="Times New Roman"/>
              </a:rPr>
              <a:t>стосунок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до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ідеї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та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акції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Майдану…</a:t>
            </a:r>
            <a:endParaRPr dirty="0">
              <a:latin typeface="Times New Roman"/>
              <a:cs typeface="Times New Roman"/>
            </a:endParaRPr>
          </a:p>
          <a:p>
            <a:pPr marL="12700" marR="85090" indent="457200" algn="just">
              <a:lnSpc>
                <a:spcPct val="114100"/>
              </a:lnSpc>
              <a:spcBef>
                <a:spcPts val="1110"/>
              </a:spcBef>
            </a:pPr>
            <a:r>
              <a:rPr b="1" dirty="0">
                <a:latin typeface="Times New Roman"/>
                <a:cs typeface="Times New Roman"/>
              </a:rPr>
              <a:t>…</a:t>
            </a:r>
            <a:r>
              <a:rPr b="1" spc="-10" dirty="0">
                <a:latin typeface="Times New Roman"/>
                <a:cs typeface="Times New Roman"/>
              </a:rPr>
              <a:t> Уперше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«Небесною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сотнею» </a:t>
            </a:r>
            <a:r>
              <a:rPr b="1" spc="-10" dirty="0">
                <a:latin typeface="Times New Roman"/>
                <a:cs typeface="Times New Roman"/>
              </a:rPr>
              <a:t>полеглих</a:t>
            </a:r>
            <a:r>
              <a:rPr b="1" spc="-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учасників акцій</a:t>
            </a:r>
            <a:r>
              <a:rPr b="1" spc="-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протесту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назвала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Times New Roman"/>
                <a:cs typeface="Times New Roman"/>
              </a:rPr>
              <a:t>поетеса </a:t>
            </a:r>
            <a:r>
              <a:rPr b="1" dirty="0">
                <a:latin typeface="Times New Roman"/>
                <a:cs typeface="Times New Roman"/>
              </a:rPr>
              <a:t>Тетяна</a:t>
            </a:r>
            <a:r>
              <a:rPr b="1" spc="35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Домашенко</a:t>
            </a:r>
            <a:r>
              <a:rPr b="1" spc="37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у</a:t>
            </a:r>
            <a:r>
              <a:rPr b="1" spc="38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вірші</a:t>
            </a:r>
            <a:r>
              <a:rPr b="1" spc="37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«Небесна</a:t>
            </a:r>
            <a:r>
              <a:rPr b="1" spc="37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сотня</a:t>
            </a:r>
            <a:r>
              <a:rPr b="1" spc="36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воїнів</a:t>
            </a:r>
            <a:r>
              <a:rPr b="1" spc="37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Майдану»,</a:t>
            </a:r>
            <a:r>
              <a:rPr b="1" spc="3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який</a:t>
            </a:r>
            <a:r>
              <a:rPr spc="3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вона</a:t>
            </a:r>
            <a:r>
              <a:rPr spc="3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написала</a:t>
            </a:r>
            <a:r>
              <a:rPr spc="380" dirty="0">
                <a:latin typeface="Times New Roman"/>
                <a:cs typeface="Times New Roman"/>
              </a:rPr>
              <a:t> </a:t>
            </a:r>
            <a:r>
              <a:rPr spc="-25" dirty="0">
                <a:latin typeface="Times New Roman"/>
                <a:cs typeface="Times New Roman"/>
              </a:rPr>
              <a:t>21 </a:t>
            </a:r>
            <a:r>
              <a:rPr dirty="0">
                <a:latin typeface="Times New Roman"/>
                <a:cs typeface="Times New Roman"/>
              </a:rPr>
              <a:t>лютого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2014</a:t>
            </a:r>
            <a:r>
              <a:rPr spc="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року.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Цього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ж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дня</a:t>
            </a:r>
            <a:r>
              <a:rPr spc="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Майдані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відбулось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прощання</a:t>
            </a:r>
            <a:r>
              <a:rPr spc="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із</a:t>
            </a:r>
            <a:r>
              <a:rPr spc="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загиблими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повстанцями, </a:t>
            </a:r>
            <a:r>
              <a:rPr dirty="0">
                <a:latin typeface="Times New Roman"/>
                <a:cs typeface="Times New Roman"/>
              </a:rPr>
              <a:t>яких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жалобних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промовах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називали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Небесною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сотнею…»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270" y="5014449"/>
            <a:ext cx="5651482" cy="1170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923" y="6243636"/>
            <a:ext cx="970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⦋</a:t>
            </a:r>
            <a:r>
              <a:rPr lang="ru-RU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Вітер</a:t>
            </a:r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М. </a:t>
            </a:r>
            <a:r>
              <a:rPr lang="ru-RU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Літопис</a:t>
            </a:r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[Текст] / М. В. </a:t>
            </a:r>
            <a:r>
              <a:rPr lang="ru-RU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Вітер</a:t>
            </a:r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– </a:t>
            </a:r>
            <a:r>
              <a:rPr lang="ru-RU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Львів</a:t>
            </a:r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ru-RU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Піраміда</a:t>
            </a:r>
            <a:r>
              <a:rPr lang="ru-RU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2017. – С. 205 ⦌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7" y="-82601"/>
            <a:ext cx="10083658" cy="70232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4329" y="367981"/>
            <a:ext cx="4578985" cy="612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790">
              <a:lnSpc>
                <a:spcPct val="100000"/>
              </a:lnSpc>
              <a:spcBef>
                <a:spcPts val="100"/>
              </a:spcBef>
            </a:pPr>
            <a:r>
              <a:rPr sz="2000" b="1" i="1" spc="-10" dirty="0">
                <a:latin typeface="Times New Roman"/>
                <a:cs typeface="Times New Roman"/>
              </a:rPr>
              <a:t>Уривок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з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віршу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Т.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Домашенко</a:t>
            </a:r>
            <a:endParaRPr sz="2000" dirty="0">
              <a:latin typeface="Times New Roman"/>
              <a:cs typeface="Times New Roman"/>
            </a:endParaRPr>
          </a:p>
          <a:p>
            <a:pPr marL="87630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«Небесна</a:t>
            </a:r>
            <a:r>
              <a:rPr sz="2000" b="1" i="1" spc="-8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сотня</a:t>
            </a:r>
            <a:r>
              <a:rPr sz="2000" b="1" i="1" spc="-7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воїнів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Май</a:t>
            </a:r>
            <a:r>
              <a:rPr sz="1800" b="1" i="1" spc="-10" dirty="0">
                <a:latin typeface="Times New Roman"/>
                <a:cs typeface="Times New Roman"/>
              </a:rPr>
              <a:t>дану»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Небесна</a:t>
            </a:r>
            <a:r>
              <a:rPr sz="2000" b="1" i="1" spc="-6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сотня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воїнів</a:t>
            </a:r>
            <a:r>
              <a:rPr sz="2000" b="1" i="1" spc="-8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Христа</a:t>
            </a:r>
            <a:endParaRPr sz="2000" dirty="0">
              <a:latin typeface="Times New Roman"/>
              <a:cs typeface="Times New Roman"/>
            </a:endParaRPr>
          </a:p>
          <a:p>
            <a:pPr marL="12700" marR="846455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З</a:t>
            </a:r>
            <a:r>
              <a:rPr sz="2000" b="1" i="1" spc="-6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мечем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Архистратига</a:t>
            </a:r>
            <a:r>
              <a:rPr sz="2000" b="1" i="1" spc="-8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Михаїла, </a:t>
            </a:r>
            <a:r>
              <a:rPr sz="2000" b="1" i="1" dirty="0">
                <a:latin typeface="Times New Roman"/>
                <a:cs typeface="Times New Roman"/>
              </a:rPr>
              <a:t>З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молитвою</a:t>
            </a:r>
            <a:r>
              <a:rPr sz="2000" b="1" i="1" spc="-7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за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волю</a:t>
            </a:r>
            <a:r>
              <a:rPr sz="2000" b="1" i="1" spc="-6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на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устах</a:t>
            </a:r>
            <a:endParaRPr sz="2000" dirty="0">
              <a:latin typeface="Times New Roman"/>
              <a:cs typeface="Times New Roman"/>
            </a:endParaRPr>
          </a:p>
          <a:p>
            <a:pPr marL="12700" marR="871219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У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вічність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із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Майдану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відлетіла, </a:t>
            </a:r>
            <a:r>
              <a:rPr sz="2000" b="1" i="1" dirty="0">
                <a:latin typeface="Times New Roman"/>
                <a:cs typeface="Times New Roman"/>
              </a:rPr>
              <a:t>Небесна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Сотня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воїнів</a:t>
            </a:r>
            <a:r>
              <a:rPr sz="2000" b="1" i="1" spc="-6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святих</a:t>
            </a:r>
            <a:endParaRPr sz="20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sz="2000" b="1" i="1" dirty="0">
                <a:latin typeface="Times New Roman"/>
                <a:cs typeface="Times New Roman"/>
              </a:rPr>
              <a:t>І</a:t>
            </a:r>
            <a:r>
              <a:rPr sz="2000" b="1" i="1" spc="-3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душу,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і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тіло</a:t>
            </a:r>
            <a:r>
              <a:rPr sz="2000" b="1" i="1" spc="-3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склали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за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Свободу,</a:t>
            </a:r>
            <a:endParaRPr sz="2000" dirty="0">
              <a:latin typeface="Times New Roman"/>
              <a:cs typeface="Times New Roman"/>
            </a:endParaRPr>
          </a:p>
          <a:p>
            <a:pPr marL="12700" marR="626110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За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розбрат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нації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взяли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на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себе</a:t>
            </a:r>
            <a:r>
              <a:rPr sz="2000" b="1" i="1" spc="-3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гріх, </a:t>
            </a:r>
            <a:r>
              <a:rPr sz="2000" b="1" i="1" dirty="0">
                <a:latin typeface="Times New Roman"/>
                <a:cs typeface="Times New Roman"/>
              </a:rPr>
              <a:t>Освячені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любов'ю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до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народу,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Їх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імена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у</a:t>
            </a:r>
            <a:r>
              <a:rPr sz="2000" b="1" i="1" spc="-3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Небі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голубім</a:t>
            </a:r>
            <a:endParaRPr sz="2000" dirty="0">
              <a:latin typeface="Times New Roman"/>
              <a:cs typeface="Times New Roman"/>
            </a:endParaRPr>
          </a:p>
          <a:p>
            <a:pPr marL="12700" marR="575945">
              <a:lnSpc>
                <a:spcPct val="100000"/>
              </a:lnSpc>
            </a:pPr>
            <a:r>
              <a:rPr sz="2000" b="1" i="1" spc="-10" dirty="0">
                <a:latin typeface="Times New Roman"/>
                <a:cs typeface="Times New Roman"/>
              </a:rPr>
              <a:t>Золотосяйним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променем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палають, </a:t>
            </a:r>
            <a:r>
              <a:rPr sz="2000" b="1" i="1" dirty="0">
                <a:latin typeface="Times New Roman"/>
                <a:cs typeface="Times New Roman"/>
              </a:rPr>
              <a:t>І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над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устами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Гімн </a:t>
            </a:r>
            <a:r>
              <a:rPr sz="2000" b="1" i="1" spc="-10" dirty="0">
                <a:latin typeface="Times New Roman"/>
                <a:cs typeface="Times New Roman"/>
              </a:rPr>
              <a:t>співають.</a:t>
            </a:r>
            <a:endParaRPr sz="2000" dirty="0">
              <a:latin typeface="Times New Roman"/>
              <a:cs typeface="Times New Roman"/>
            </a:endParaRPr>
          </a:p>
          <a:p>
            <a:pPr marL="12700" marR="575945">
              <a:lnSpc>
                <a:spcPct val="100000"/>
              </a:lnSpc>
            </a:pPr>
            <a:r>
              <a:rPr sz="2000" b="1" i="1" spc="-10" dirty="0">
                <a:latin typeface="Times New Roman"/>
                <a:cs typeface="Times New Roman"/>
              </a:rPr>
              <a:t>Золотосяйним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променем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палають, </a:t>
            </a:r>
            <a:r>
              <a:rPr sz="2000" b="1" i="1" dirty="0">
                <a:latin typeface="Times New Roman"/>
                <a:cs typeface="Times New Roman"/>
              </a:rPr>
              <a:t>І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над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устами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Гімн </a:t>
            </a:r>
            <a:r>
              <a:rPr sz="2000" b="1" i="1" spc="-10" dirty="0">
                <a:latin typeface="Times New Roman"/>
                <a:cs typeface="Times New Roman"/>
              </a:rPr>
              <a:t>співають.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Вся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Україна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‒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Мати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над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Хрестом,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b="1" i="1" dirty="0">
                <a:latin typeface="Times New Roman"/>
                <a:cs typeface="Times New Roman"/>
              </a:rPr>
              <a:t>Їй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серце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меч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прошив</a:t>
            </a:r>
            <a:r>
              <a:rPr sz="2000" b="1" i="1" spc="-6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нестерпним</a:t>
            </a:r>
            <a:r>
              <a:rPr sz="2000" b="1" i="1" spc="-6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болем, </a:t>
            </a:r>
            <a:r>
              <a:rPr sz="2000" b="1" i="1" dirty="0">
                <a:latin typeface="Times New Roman"/>
                <a:cs typeface="Times New Roman"/>
              </a:rPr>
              <a:t>У</a:t>
            </a:r>
            <a:r>
              <a:rPr sz="2000" b="1" i="1" spc="-3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душу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увірвався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на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пролом,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ts val="2350"/>
              </a:lnSpc>
            </a:pPr>
            <a:r>
              <a:rPr sz="2000" b="1" i="1" dirty="0">
                <a:latin typeface="Times New Roman"/>
                <a:cs typeface="Times New Roman"/>
              </a:rPr>
              <a:t>Сльоза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пече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й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пече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кривавим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морем.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44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2716" y="292172"/>
            <a:ext cx="3273933" cy="3696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367" y="661869"/>
            <a:ext cx="9530089" cy="2961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350" indent="457200" algn="just">
              <a:lnSpc>
                <a:spcPct val="115599"/>
              </a:lnSpc>
              <a:spcBef>
                <a:spcPts val="60"/>
              </a:spcBef>
            </a:pPr>
            <a:r>
              <a:rPr lang="ru-RU" b="1" dirty="0">
                <a:latin typeface="Times New Roman"/>
                <a:cs typeface="Times New Roman"/>
              </a:rPr>
              <a:t>21</a:t>
            </a:r>
            <a:r>
              <a:rPr lang="ru-RU" b="1" spc="55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листопада</a:t>
            </a:r>
            <a:r>
              <a:rPr lang="ru-RU" b="1" spc="58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2013</a:t>
            </a:r>
            <a:r>
              <a:rPr lang="ru-RU" b="1" spc="57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року,</a:t>
            </a:r>
            <a:r>
              <a:rPr lang="ru-RU" b="1" spc="56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за</a:t>
            </a:r>
            <a:r>
              <a:rPr lang="ru-RU" spc="56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кілька</a:t>
            </a:r>
            <a:r>
              <a:rPr lang="ru-RU" spc="57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днів</a:t>
            </a:r>
            <a:r>
              <a:rPr lang="ru-RU" spc="575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до</a:t>
            </a:r>
            <a:r>
              <a:rPr lang="ru-RU" spc="55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укладання</a:t>
            </a:r>
            <a:r>
              <a:rPr lang="ru-RU" spc="56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Угоди</a:t>
            </a:r>
            <a:r>
              <a:rPr lang="ru-RU" spc="56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про</a:t>
            </a:r>
            <a:r>
              <a:rPr lang="ru-RU" spc="55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асоціацію</a:t>
            </a:r>
            <a:r>
              <a:rPr lang="ru-RU" spc="570" dirty="0">
                <a:latin typeface="Times New Roman"/>
                <a:cs typeface="Times New Roman"/>
              </a:rPr>
              <a:t> </a:t>
            </a:r>
            <a:r>
              <a:rPr lang="ru-RU" spc="-25" dirty="0" err="1">
                <a:latin typeface="Times New Roman"/>
                <a:cs typeface="Times New Roman"/>
              </a:rPr>
              <a:t>між</a:t>
            </a:r>
            <a:r>
              <a:rPr lang="ru-RU" spc="-2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Україною</a:t>
            </a:r>
            <a:r>
              <a:rPr lang="ru-RU" spc="114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та</a:t>
            </a:r>
            <a:r>
              <a:rPr lang="ru-RU" spc="114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Європейським</a:t>
            </a:r>
            <a:r>
              <a:rPr lang="ru-RU" spc="120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Союзом,</a:t>
            </a:r>
            <a:r>
              <a:rPr lang="ru-RU" spc="114" dirty="0">
                <a:latin typeface="Times New Roman"/>
                <a:cs typeface="Times New Roman"/>
              </a:rPr>
              <a:t>  </a:t>
            </a:r>
            <a:r>
              <a:rPr lang="ru-RU" b="1" dirty="0" err="1">
                <a:latin typeface="Times New Roman"/>
                <a:cs typeface="Times New Roman"/>
              </a:rPr>
              <a:t>український</a:t>
            </a:r>
            <a:r>
              <a:rPr lang="ru-RU" b="1" spc="114" dirty="0">
                <a:latin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cs typeface="Times New Roman"/>
              </a:rPr>
              <a:t>уряд</a:t>
            </a:r>
            <a:r>
              <a:rPr lang="ru-RU" b="1" spc="120" dirty="0">
                <a:latin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cs typeface="Times New Roman"/>
              </a:rPr>
              <a:t>радикально</a:t>
            </a:r>
            <a:r>
              <a:rPr lang="ru-RU" b="1" spc="114" dirty="0">
                <a:latin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cs typeface="Times New Roman"/>
              </a:rPr>
              <a:t>повернув</a:t>
            </a:r>
            <a:r>
              <a:rPr lang="ru-RU" b="1" spc="120" dirty="0">
                <a:latin typeface="Times New Roman"/>
                <a:cs typeface="Times New Roman"/>
              </a:rPr>
              <a:t>  </a:t>
            </a:r>
            <a:r>
              <a:rPr lang="ru-RU" b="1" spc="-20" dirty="0">
                <a:latin typeface="Times New Roman"/>
                <a:cs typeface="Times New Roman"/>
              </a:rPr>
              <a:t>курс </a:t>
            </a:r>
            <a:r>
              <a:rPr lang="ru-RU" b="1" dirty="0" err="1">
                <a:latin typeface="Times New Roman"/>
                <a:cs typeface="Times New Roman"/>
              </a:rPr>
              <a:t>держави</a:t>
            </a:r>
            <a:r>
              <a:rPr lang="ru-RU" b="1" spc="50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від</a:t>
            </a:r>
            <a:r>
              <a:rPr lang="ru-RU" b="1" spc="52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євроінтеграційного</a:t>
            </a:r>
            <a:r>
              <a:rPr lang="ru-RU" b="1" spc="52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до</a:t>
            </a:r>
            <a:r>
              <a:rPr lang="ru-RU" b="1" spc="51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курсу,</a:t>
            </a:r>
            <a:r>
              <a:rPr lang="ru-RU" b="1" spc="509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спрямованого</a:t>
            </a:r>
            <a:r>
              <a:rPr lang="ru-RU" b="1" spc="509" dirty="0">
                <a:latin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cs typeface="Times New Roman"/>
              </a:rPr>
              <a:t>на</a:t>
            </a:r>
            <a:r>
              <a:rPr lang="ru-RU" b="1" spc="51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розвиток</a:t>
            </a:r>
            <a:r>
              <a:rPr lang="ru-RU" b="1" spc="51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співпраці</a:t>
            </a:r>
            <a:r>
              <a:rPr lang="ru-RU" b="1" spc="515" dirty="0">
                <a:latin typeface="Times New Roman"/>
                <a:cs typeface="Times New Roman"/>
              </a:rPr>
              <a:t> </a:t>
            </a:r>
            <a:r>
              <a:rPr lang="ru-RU" b="1" spc="-50" dirty="0">
                <a:latin typeface="Times New Roman"/>
                <a:cs typeface="Times New Roman"/>
              </a:rPr>
              <a:t>з </a:t>
            </a:r>
            <a:r>
              <a:rPr lang="ru-RU" b="1" spc="-10" dirty="0">
                <a:latin typeface="Times New Roman"/>
                <a:cs typeface="Times New Roman"/>
              </a:rPr>
              <a:t>державами-</a:t>
            </a:r>
            <a:r>
              <a:rPr lang="ru-RU" b="1" dirty="0">
                <a:latin typeface="Times New Roman"/>
                <a:cs typeface="Times New Roman"/>
              </a:rPr>
              <a:t>членами</a:t>
            </a:r>
            <a:r>
              <a:rPr lang="ru-RU" b="1" spc="140" dirty="0">
                <a:latin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cs typeface="Times New Roman"/>
              </a:rPr>
              <a:t>СНД</a:t>
            </a:r>
            <a:r>
              <a:rPr lang="ru-RU" dirty="0">
                <a:latin typeface="Times New Roman"/>
                <a:cs typeface="Times New Roman"/>
              </a:rPr>
              <a:t>.</a:t>
            </a:r>
            <a:r>
              <a:rPr lang="ru-RU" spc="175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У</a:t>
            </a:r>
            <a:r>
              <a:rPr lang="ru-RU" spc="150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Києві</a:t>
            </a:r>
            <a:r>
              <a:rPr lang="ru-RU" spc="160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на</a:t>
            </a:r>
            <a:r>
              <a:rPr lang="ru-RU" spc="145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Майдані</a:t>
            </a:r>
            <a:r>
              <a:rPr lang="ru-RU" spc="155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Незалежності</a:t>
            </a:r>
            <a:r>
              <a:rPr lang="ru-RU" spc="155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розпочались</a:t>
            </a:r>
            <a:r>
              <a:rPr lang="ru-RU" spc="160" dirty="0">
                <a:latin typeface="Times New Roman"/>
                <a:cs typeface="Times New Roman"/>
              </a:rPr>
              <a:t>  </a:t>
            </a:r>
            <a:r>
              <a:rPr lang="ru-RU" spc="-10" dirty="0" err="1">
                <a:latin typeface="Times New Roman"/>
                <a:cs typeface="Times New Roman"/>
              </a:rPr>
              <a:t>мітинги</a:t>
            </a:r>
            <a:r>
              <a:rPr lang="ru-RU" spc="-10" dirty="0">
                <a:latin typeface="Times New Roman"/>
                <a:cs typeface="Times New Roman"/>
              </a:rPr>
              <a:t>, </a:t>
            </a:r>
            <a:r>
              <a:rPr lang="ru-RU" dirty="0" err="1">
                <a:latin typeface="Times New Roman"/>
                <a:cs typeface="Times New Roman"/>
              </a:rPr>
              <a:t>демонстрації</a:t>
            </a:r>
            <a:r>
              <a:rPr lang="ru-RU" dirty="0">
                <a:latin typeface="Times New Roman"/>
                <a:cs typeface="Times New Roman"/>
              </a:rPr>
              <a:t>,</a:t>
            </a:r>
            <a:r>
              <a:rPr lang="ru-RU" spc="-10" dirty="0">
                <a:latin typeface="Times New Roman"/>
                <a:cs typeface="Times New Roman"/>
              </a:rPr>
              <a:t> </a:t>
            </a:r>
            <a:r>
              <a:rPr lang="ru-RU" spc="-10" dirty="0" err="1">
                <a:latin typeface="Times New Roman"/>
                <a:cs typeface="Times New Roman"/>
              </a:rPr>
              <a:t>студентські</a:t>
            </a:r>
            <a:r>
              <a:rPr lang="ru-RU" spc="5" dirty="0">
                <a:latin typeface="Times New Roman"/>
                <a:cs typeface="Times New Roman"/>
              </a:rPr>
              <a:t> </a:t>
            </a:r>
            <a:r>
              <a:rPr lang="ru-RU" spc="-10" dirty="0" err="1">
                <a:latin typeface="Times New Roman"/>
                <a:cs typeface="Times New Roman"/>
              </a:rPr>
              <a:t>страйки</a:t>
            </a:r>
            <a:r>
              <a:rPr lang="ru-RU" spc="-10" dirty="0">
                <a:latin typeface="Times New Roman"/>
                <a:cs typeface="Times New Roman"/>
              </a:rPr>
              <a:t>.</a:t>
            </a:r>
            <a:endParaRPr lang="ru-RU" dirty="0">
              <a:latin typeface="Times New Roman"/>
              <a:cs typeface="Times New Roman"/>
            </a:endParaRPr>
          </a:p>
          <a:p>
            <a:pPr marL="469900" algn="just">
              <a:lnSpc>
                <a:spcPct val="100000"/>
              </a:lnSpc>
              <a:spcBef>
                <a:spcPts val="300"/>
              </a:spcBef>
            </a:pPr>
            <a:r>
              <a:rPr lang="ru-RU" b="1" dirty="0">
                <a:latin typeface="Times New Roman"/>
                <a:cs typeface="Times New Roman"/>
              </a:rPr>
              <a:t>Майдан</a:t>
            </a:r>
            <a:r>
              <a:rPr lang="ru-RU" b="1" spc="-3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перестав</a:t>
            </a:r>
            <a:r>
              <a:rPr lang="ru-RU" b="1" spc="-1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бути</a:t>
            </a:r>
            <a:r>
              <a:rPr lang="ru-RU" b="1" spc="-1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назвою</a:t>
            </a:r>
            <a:r>
              <a:rPr lang="ru-RU" b="1" spc="-15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місцевості</a:t>
            </a:r>
            <a:r>
              <a:rPr lang="ru-RU" b="1" dirty="0">
                <a:latin typeface="Times New Roman"/>
                <a:cs typeface="Times New Roman"/>
              </a:rPr>
              <a:t>.</a:t>
            </a:r>
            <a:r>
              <a:rPr lang="ru-RU" b="1" spc="-2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Він</a:t>
            </a:r>
            <a:r>
              <a:rPr lang="ru-RU" b="1" spc="-3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став</a:t>
            </a:r>
            <a:r>
              <a:rPr lang="ru-RU" b="1" spc="-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символом</a:t>
            </a:r>
            <a:r>
              <a:rPr lang="ru-RU" b="1" spc="-20" dirty="0">
                <a:latin typeface="Times New Roman"/>
                <a:cs typeface="Times New Roman"/>
              </a:rPr>
              <a:t> </a:t>
            </a:r>
            <a:r>
              <a:rPr lang="ru-RU" b="1" spc="-10" dirty="0" err="1">
                <a:latin typeface="Times New Roman"/>
                <a:cs typeface="Times New Roman"/>
              </a:rPr>
              <a:t>Свободи</a:t>
            </a:r>
            <a:r>
              <a:rPr lang="ru-RU" b="1" spc="-10" dirty="0">
                <a:latin typeface="Times New Roman"/>
                <a:cs typeface="Times New Roman"/>
              </a:rPr>
              <a:t>!</a:t>
            </a:r>
            <a:endParaRPr lang="ru-RU" b="1" dirty="0">
              <a:latin typeface="Times New Roman"/>
              <a:cs typeface="Times New Roman"/>
            </a:endParaRPr>
          </a:p>
          <a:p>
            <a:pPr marL="12700" marR="5080" indent="457200" algn="just">
              <a:lnSpc>
                <a:spcPct val="113900"/>
              </a:lnSpc>
              <a:spcBef>
                <a:spcPts val="15"/>
              </a:spcBef>
            </a:pPr>
            <a:r>
              <a:rPr lang="ru-RU" b="1" dirty="0">
                <a:latin typeface="Times New Roman"/>
                <a:cs typeface="Times New Roman"/>
              </a:rPr>
              <a:t>30</a:t>
            </a:r>
            <a:r>
              <a:rPr lang="ru-RU" b="1" spc="120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листопада</a:t>
            </a:r>
            <a:r>
              <a:rPr lang="ru-RU" b="1" spc="13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2013</a:t>
            </a:r>
            <a:r>
              <a:rPr lang="ru-RU" b="1" spc="12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року</a:t>
            </a:r>
            <a:r>
              <a:rPr lang="ru-RU" b="1" spc="13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обурена</a:t>
            </a:r>
            <a:r>
              <a:rPr lang="ru-RU" spc="13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таким</a:t>
            </a:r>
            <a:r>
              <a:rPr lang="ru-RU" spc="125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рішенням</a:t>
            </a:r>
            <a:r>
              <a:rPr lang="ru-RU" spc="110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уряду</a:t>
            </a:r>
            <a:r>
              <a:rPr lang="ru-RU" spc="13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молодь</a:t>
            </a:r>
            <a:r>
              <a:rPr lang="ru-RU" b="1" spc="130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вийшла</a:t>
            </a:r>
            <a:r>
              <a:rPr lang="ru-RU" b="1" spc="135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на</a:t>
            </a:r>
            <a:r>
              <a:rPr lang="ru-RU" b="1" spc="125" dirty="0">
                <a:latin typeface="Times New Roman"/>
                <a:cs typeface="Times New Roman"/>
              </a:rPr>
              <a:t> </a:t>
            </a:r>
            <a:r>
              <a:rPr lang="ru-RU" b="1" spc="-10" dirty="0">
                <a:latin typeface="Times New Roman"/>
                <a:cs typeface="Times New Roman"/>
              </a:rPr>
              <a:t>Майдан </a:t>
            </a:r>
            <a:r>
              <a:rPr lang="ru-RU" b="1" dirty="0" err="1">
                <a:latin typeface="Times New Roman"/>
                <a:cs typeface="Times New Roman"/>
              </a:rPr>
              <a:t>Незалежності</a:t>
            </a:r>
            <a:r>
              <a:rPr lang="ru-RU" b="1" spc="265" dirty="0">
                <a:latin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cs typeface="Times New Roman"/>
              </a:rPr>
              <a:t>у</a:t>
            </a:r>
            <a:r>
              <a:rPr lang="ru-RU" b="1" spc="275" dirty="0">
                <a:latin typeface="Times New Roman"/>
                <a:cs typeface="Times New Roman"/>
              </a:rPr>
              <a:t>  </a:t>
            </a:r>
            <a:r>
              <a:rPr lang="ru-RU" b="1" dirty="0" err="1">
                <a:latin typeface="Times New Roman"/>
                <a:cs typeface="Times New Roman"/>
              </a:rPr>
              <a:t>Києві</a:t>
            </a:r>
            <a:r>
              <a:rPr lang="ru-RU" dirty="0">
                <a:latin typeface="Times New Roman"/>
                <a:cs typeface="Times New Roman"/>
              </a:rPr>
              <a:t>,</a:t>
            </a:r>
            <a:r>
              <a:rPr lang="ru-RU" spc="275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всіляко</a:t>
            </a:r>
            <a:r>
              <a:rPr lang="ru-RU" spc="270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підкреслюючи</a:t>
            </a:r>
            <a:r>
              <a:rPr lang="ru-RU" spc="270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мирний</a:t>
            </a:r>
            <a:r>
              <a:rPr lang="ru-RU" spc="275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характер</a:t>
            </a:r>
            <a:r>
              <a:rPr lang="ru-RU" spc="265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своєї</a:t>
            </a:r>
            <a:r>
              <a:rPr lang="ru-RU" spc="275" dirty="0">
                <a:latin typeface="Times New Roman"/>
                <a:cs typeface="Times New Roman"/>
              </a:rPr>
              <a:t>  </a:t>
            </a:r>
            <a:r>
              <a:rPr lang="ru-RU" dirty="0" err="1">
                <a:latin typeface="Times New Roman"/>
                <a:cs typeface="Times New Roman"/>
              </a:rPr>
              <a:t>акції</a:t>
            </a:r>
            <a:r>
              <a:rPr lang="ru-RU" dirty="0">
                <a:latin typeface="Times New Roman"/>
                <a:cs typeface="Times New Roman"/>
              </a:rPr>
              <a:t>,</a:t>
            </a:r>
            <a:r>
              <a:rPr lang="ru-RU" spc="270" dirty="0">
                <a:latin typeface="Times New Roman"/>
                <a:cs typeface="Times New Roman"/>
              </a:rPr>
              <a:t>  </a:t>
            </a:r>
            <a:r>
              <a:rPr lang="ru-RU" spc="-20" dirty="0" err="1">
                <a:latin typeface="Times New Roman"/>
                <a:cs typeface="Times New Roman"/>
              </a:rPr>
              <a:t>який</a:t>
            </a:r>
            <a:r>
              <a:rPr lang="ru-RU" spc="-20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підтримують</a:t>
            </a:r>
            <a:r>
              <a:rPr lang="ru-RU" spc="-25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по </a:t>
            </a:r>
            <a:r>
              <a:rPr lang="ru-RU" dirty="0" err="1">
                <a:latin typeface="Times New Roman"/>
                <a:cs typeface="Times New Roman"/>
              </a:rPr>
              <a:t>всій</a:t>
            </a:r>
            <a:r>
              <a:rPr lang="ru-RU" spc="-15" dirty="0">
                <a:latin typeface="Times New Roman"/>
                <a:cs typeface="Times New Roman"/>
              </a:rPr>
              <a:t> </a:t>
            </a:r>
            <a:r>
              <a:rPr lang="ru-RU" spc="-10" dirty="0" err="1">
                <a:latin typeface="Times New Roman"/>
                <a:cs typeface="Times New Roman"/>
              </a:rPr>
              <a:t>Україні</a:t>
            </a:r>
            <a:r>
              <a:rPr lang="ru-RU" spc="-10" dirty="0">
                <a:latin typeface="Times New Roman"/>
                <a:cs typeface="Times New Roman"/>
              </a:rPr>
              <a:t>.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7" y="3819838"/>
            <a:ext cx="3886935" cy="31949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23805" y="3633515"/>
            <a:ext cx="5538651" cy="2572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30 листопада,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4-ої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ранку,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силовий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розгін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Києві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той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залишалися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протестувальники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оточили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озброєних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спецзасобами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бійців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«Беркуту».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Постраждали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щонайменше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79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мітингувальників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знайшла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притулок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Михайлівському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Золотоверхому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монастирі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01644" y="6215953"/>
            <a:ext cx="4291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почалась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01" y="431075"/>
            <a:ext cx="9440705" cy="61271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402" y="836022"/>
            <a:ext cx="1875923" cy="862149"/>
          </a:xfrm>
          <a:prstGeom prst="rect">
            <a:avLst/>
          </a:prstGeom>
        </p:spPr>
      </p:pic>
      <p:sp>
        <p:nvSpPr>
          <p:cNvPr id="5" name="object 3"/>
          <p:cNvSpPr txBox="1"/>
          <p:nvPr/>
        </p:nvSpPr>
        <p:spPr>
          <a:xfrm>
            <a:off x="1180329" y="2103118"/>
            <a:ext cx="8251053" cy="3696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5755" indent="471170" algn="just">
              <a:lnSpc>
                <a:spcPct val="11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«Близько</a:t>
            </a:r>
            <a:r>
              <a:rPr sz="1800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4-ї</a:t>
            </a:r>
            <a:r>
              <a:rPr sz="1800" spc="2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години</a:t>
            </a:r>
            <a:r>
              <a:rPr sz="1800" spc="2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ранку,</a:t>
            </a:r>
            <a:r>
              <a:rPr sz="1800" spc="2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коли</a:t>
            </a:r>
            <a:r>
              <a:rPr sz="1800" spc="28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2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Майдані</a:t>
            </a:r>
            <a:r>
              <a:rPr sz="1800" spc="2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Незалежності</a:t>
            </a:r>
            <a:r>
              <a:rPr sz="1800" spc="2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залишилося </a:t>
            </a:r>
            <a:r>
              <a:rPr sz="1800" dirty="0">
                <a:latin typeface="Times New Roman"/>
                <a:cs typeface="Times New Roman"/>
              </a:rPr>
              <a:t>кілька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сотень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протестувальників,</a:t>
            </a:r>
            <a:r>
              <a:rPr sz="1800" spc="2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площу</a:t>
            </a:r>
            <a:r>
              <a:rPr sz="1800" spc="2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оточили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озброєні</a:t>
            </a:r>
            <a:r>
              <a:rPr sz="1800" spc="2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бійці</a:t>
            </a:r>
            <a:r>
              <a:rPr sz="1800" spc="2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«Беркуту»</a:t>
            </a:r>
            <a:r>
              <a:rPr sz="1800" spc="19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та </a:t>
            </a:r>
            <a:r>
              <a:rPr sz="1800" dirty="0">
                <a:latin typeface="Times New Roman"/>
                <a:cs typeface="Times New Roman"/>
              </a:rPr>
              <a:t>силою</a:t>
            </a:r>
            <a:r>
              <a:rPr sz="1800" spc="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витіснили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людей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</a:t>
            </a:r>
            <a:r>
              <a:rPr sz="1800" spc="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площі.</a:t>
            </a:r>
            <a:r>
              <a:rPr sz="1800" spc="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Під</a:t>
            </a:r>
            <a:r>
              <a:rPr sz="1800" spc="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час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розгону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мітингувальників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нападники </a:t>
            </a:r>
            <a:r>
              <a:rPr sz="1800" dirty="0">
                <a:latin typeface="Times New Roman"/>
                <a:cs typeface="Times New Roman"/>
              </a:rPr>
              <a:t>застосовували</a:t>
            </a:r>
            <a:r>
              <a:rPr sz="1800" spc="6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вибухові</a:t>
            </a:r>
            <a:r>
              <a:rPr sz="1800" spc="6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пакети,</a:t>
            </a:r>
            <a:r>
              <a:rPr sz="1800" spc="6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били</a:t>
            </a:r>
            <a:r>
              <a:rPr sz="1800" spc="6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мирних</a:t>
            </a:r>
            <a:r>
              <a:rPr sz="1800" spc="6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людей</a:t>
            </a:r>
            <a:r>
              <a:rPr sz="1800" spc="6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кийками,</a:t>
            </a:r>
            <a:r>
              <a:rPr sz="1800" spc="6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скидали</a:t>
            </a:r>
            <a:r>
              <a:rPr sz="1800" spc="6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на </a:t>
            </a:r>
            <a:r>
              <a:rPr sz="1800" dirty="0">
                <a:latin typeface="Times New Roman"/>
                <a:cs typeface="Times New Roman"/>
              </a:rPr>
              <a:t>землю</a:t>
            </a:r>
            <a:r>
              <a:rPr sz="1800" spc="3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з</a:t>
            </a:r>
            <a:r>
              <a:rPr sz="1800" spc="38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постаменту</a:t>
            </a:r>
            <a:r>
              <a:rPr sz="1800" spc="3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монументу</a:t>
            </a:r>
            <a:r>
              <a:rPr sz="1800" spc="3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Незалежності</a:t>
            </a:r>
            <a:r>
              <a:rPr sz="1800" spc="3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та</a:t>
            </a:r>
            <a:r>
              <a:rPr sz="1800" spc="38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копали</a:t>
            </a:r>
            <a:r>
              <a:rPr sz="1800" spc="38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ногами.</a:t>
            </a:r>
            <a:r>
              <a:rPr sz="1800" spc="380" dirty="0">
                <a:latin typeface="Times New Roman"/>
                <a:cs typeface="Times New Roman"/>
              </a:rPr>
              <a:t>  </a:t>
            </a:r>
            <a:r>
              <a:rPr sz="1800" spc="-25" dirty="0">
                <a:latin typeface="Times New Roman"/>
                <a:cs typeface="Times New Roman"/>
              </a:rPr>
              <a:t>За </a:t>
            </a:r>
            <a:r>
              <a:rPr sz="1800" dirty="0">
                <a:latin typeface="Times New Roman"/>
                <a:cs typeface="Times New Roman"/>
              </a:rPr>
              <a:t>повідомленням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Reuters,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серед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постраждалих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були</a:t>
            </a:r>
            <a:r>
              <a:rPr sz="1800" spc="22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також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оператор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фотограф </a:t>
            </a:r>
            <a:r>
              <a:rPr sz="1800" dirty="0">
                <a:latin typeface="Times New Roman"/>
                <a:cs typeface="Times New Roman"/>
              </a:rPr>
              <a:t>цієї</a:t>
            </a:r>
            <a:r>
              <a:rPr sz="1800" spc="5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агенції.</a:t>
            </a:r>
            <a:r>
              <a:rPr sz="1800" spc="5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</a:t>
            </a:r>
            <a:r>
              <a:rPr sz="1800" spc="50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5-ї</a:t>
            </a:r>
            <a:r>
              <a:rPr sz="1800" spc="5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ранку</a:t>
            </a:r>
            <a:r>
              <a:rPr sz="1800" spc="5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«Беркут»</a:t>
            </a:r>
            <a:r>
              <a:rPr sz="1800" spc="5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зачищав</a:t>
            </a:r>
            <a:r>
              <a:rPr sz="1800" spc="50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Хрещатик,</a:t>
            </a:r>
            <a:r>
              <a:rPr sz="1800" spc="5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б’ючи</a:t>
            </a:r>
            <a:r>
              <a:rPr sz="1800" spc="5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кийками</a:t>
            </a:r>
            <a:r>
              <a:rPr sz="1800" spc="5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та </a:t>
            </a:r>
            <a:r>
              <a:rPr sz="1800" dirty="0">
                <a:latin typeface="Times New Roman"/>
                <a:cs typeface="Times New Roman"/>
              </a:rPr>
              <a:t>нецензурно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лаючи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присутніх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там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громадян.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…»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 dirty="0">
              <a:latin typeface="Times New Roman"/>
              <a:cs typeface="Times New Roman"/>
            </a:endParaRPr>
          </a:p>
          <a:p>
            <a:pPr marL="4095115" marR="5080" indent="457200" algn="just">
              <a:lnSpc>
                <a:spcPct val="100000"/>
              </a:lnSpc>
            </a:pPr>
            <a:r>
              <a:rPr sz="1800" b="1" i="1" dirty="0">
                <a:latin typeface="Times New Roman"/>
                <a:cs typeface="Times New Roman"/>
              </a:rPr>
              <a:t>[Вітер,</a:t>
            </a:r>
            <a:r>
              <a:rPr sz="1800" b="1" i="1" spc="505" dirty="0">
                <a:latin typeface="Times New Roman"/>
                <a:cs typeface="Times New Roman"/>
              </a:rPr>
              <a:t>   </a:t>
            </a:r>
            <a:r>
              <a:rPr sz="1800" b="1" i="1" dirty="0">
                <a:latin typeface="Times New Roman"/>
                <a:cs typeface="Times New Roman"/>
              </a:rPr>
              <a:t>М.</a:t>
            </a:r>
            <a:r>
              <a:rPr sz="1800" b="1" i="1" spc="505" dirty="0">
                <a:latin typeface="Times New Roman"/>
                <a:cs typeface="Times New Roman"/>
              </a:rPr>
              <a:t>   </a:t>
            </a:r>
            <a:r>
              <a:rPr sz="1800" b="1" i="1" dirty="0" err="1" smtClean="0">
                <a:latin typeface="Times New Roman"/>
                <a:cs typeface="Times New Roman"/>
              </a:rPr>
              <a:t>Літо</a:t>
            </a:r>
            <a:r>
              <a:rPr lang="uk-UA" sz="1800" b="1" i="1" dirty="0" err="1" smtClean="0">
                <a:latin typeface="Times New Roman"/>
                <a:cs typeface="Times New Roman"/>
              </a:rPr>
              <a:t>пис</a:t>
            </a:r>
            <a:r>
              <a:rPr sz="1800" b="1" i="1" spc="505" dirty="0" smtClean="0">
                <a:latin typeface="Times New Roman"/>
                <a:cs typeface="Times New Roman"/>
              </a:rPr>
              <a:t>   </a:t>
            </a:r>
            <a:r>
              <a:rPr sz="1800" b="1" i="1" spc="-20" dirty="0">
                <a:latin typeface="Times New Roman"/>
                <a:cs typeface="Times New Roman"/>
              </a:rPr>
              <a:t>Революції </a:t>
            </a:r>
            <a:r>
              <a:rPr sz="1800" b="1" i="1" dirty="0">
                <a:latin typeface="Times New Roman"/>
                <a:cs typeface="Times New Roman"/>
              </a:rPr>
              <a:t>Гідності</a:t>
            </a:r>
            <a:r>
              <a:rPr sz="1800" b="1" i="1" spc="26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[Текст]</a:t>
            </a:r>
            <a:r>
              <a:rPr sz="1800" b="1" i="1" spc="26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/</a:t>
            </a:r>
            <a:r>
              <a:rPr sz="1800" b="1" i="1" spc="27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М.</a:t>
            </a:r>
            <a:r>
              <a:rPr sz="1800" b="1" i="1" spc="26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Вітер.</a:t>
            </a:r>
            <a:r>
              <a:rPr sz="1800" b="1" i="1" spc="26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–</a:t>
            </a:r>
            <a:r>
              <a:rPr sz="1800" b="1" i="1" spc="26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Львів</a:t>
            </a:r>
            <a:r>
              <a:rPr sz="1800" b="1" i="1" spc="270" dirty="0">
                <a:latin typeface="Times New Roman"/>
                <a:cs typeface="Times New Roman"/>
              </a:rPr>
              <a:t> </a:t>
            </a:r>
            <a:r>
              <a:rPr sz="1800" b="1" i="1" spc="-50" dirty="0">
                <a:latin typeface="Times New Roman"/>
                <a:cs typeface="Times New Roman"/>
              </a:rPr>
              <a:t>: </a:t>
            </a:r>
            <a:r>
              <a:rPr sz="1800" b="1" i="1" dirty="0">
                <a:latin typeface="Times New Roman"/>
                <a:cs typeface="Times New Roman"/>
              </a:rPr>
              <a:t>Піраміда,</a:t>
            </a:r>
            <a:r>
              <a:rPr sz="1800" b="1" i="1" spc="-3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2017. –</a:t>
            </a:r>
            <a:r>
              <a:rPr sz="1800" b="1" i="1" spc="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С. 14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spc="-50" dirty="0">
                <a:latin typeface="Times New Roman"/>
                <a:cs typeface="Times New Roman"/>
              </a:rPr>
              <a:t>]</a:t>
            </a: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1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235131" y="325828"/>
            <a:ext cx="9588136" cy="304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Євромайдан</a:t>
            </a:r>
            <a:r>
              <a:rPr sz="1800" b="1" spc="5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уже</a:t>
            </a:r>
            <a:r>
              <a:rPr sz="1800" b="1" spc="5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стає</a:t>
            </a:r>
            <a:r>
              <a:rPr sz="1800" b="1" spc="5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історією,</a:t>
            </a:r>
            <a:r>
              <a:rPr sz="1800" b="1" spc="5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відходить</a:t>
            </a:r>
            <a:r>
              <a:rPr sz="1800" b="1" spc="5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на</a:t>
            </a:r>
            <a:r>
              <a:rPr sz="1800" b="1" spc="5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другий</a:t>
            </a:r>
            <a:r>
              <a:rPr sz="1800" b="1" spc="5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план</a:t>
            </a:r>
            <a:r>
              <a:rPr sz="1800" b="1" spc="5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на</a:t>
            </a:r>
            <a:r>
              <a:rPr sz="1800" b="1" spc="5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тлі</a:t>
            </a:r>
            <a:r>
              <a:rPr sz="1800" b="1" spc="54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російської </a:t>
            </a:r>
            <a:r>
              <a:rPr sz="1800" b="1" dirty="0">
                <a:latin typeface="Times New Roman"/>
                <a:cs typeface="Times New Roman"/>
              </a:rPr>
              <a:t>військової</a:t>
            </a:r>
            <a:r>
              <a:rPr sz="1800" b="1" spc="10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агресії.</a:t>
            </a:r>
            <a:r>
              <a:rPr sz="1800" b="1" spc="1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Існує</a:t>
            </a:r>
            <a:r>
              <a:rPr sz="1800" b="1" spc="1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небезпека,</a:t>
            </a:r>
            <a:r>
              <a:rPr sz="1800" b="1" spc="1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що</a:t>
            </a:r>
            <a:r>
              <a:rPr sz="1800" b="1" spc="1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ця</a:t>
            </a:r>
            <a:r>
              <a:rPr sz="1800" b="1" spc="10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велика</a:t>
            </a:r>
            <a:r>
              <a:rPr sz="1800" b="1" spc="1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подія</a:t>
            </a:r>
            <a:r>
              <a:rPr sz="1800" b="1" spc="11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в</a:t>
            </a:r>
            <a:r>
              <a:rPr sz="1800" b="1" spc="11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житті</a:t>
            </a:r>
            <a:r>
              <a:rPr sz="1800" b="1" spc="1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нашої</a:t>
            </a:r>
            <a:r>
              <a:rPr sz="1800" b="1" spc="11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епохи</a:t>
            </a:r>
            <a:r>
              <a:rPr sz="1800" b="1" spc="10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з</a:t>
            </a:r>
            <a:r>
              <a:rPr sz="1800" b="1" spc="10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часом </a:t>
            </a:r>
            <a:r>
              <a:rPr sz="1800" b="1" dirty="0">
                <a:latin typeface="Times New Roman"/>
                <a:cs typeface="Times New Roman"/>
              </a:rPr>
              <a:t>втратить</a:t>
            </a:r>
            <a:r>
              <a:rPr sz="1800" b="1" spc="28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свою</a:t>
            </a:r>
            <a:r>
              <a:rPr sz="1800" b="1" spc="29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значимість,</a:t>
            </a:r>
            <a:r>
              <a:rPr sz="1800" b="1" spc="28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буде</a:t>
            </a:r>
            <a:r>
              <a:rPr sz="1800" b="1" spc="29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по-</a:t>
            </a:r>
            <a:r>
              <a:rPr sz="1800" b="1" dirty="0">
                <a:latin typeface="Times New Roman"/>
                <a:cs typeface="Times New Roman"/>
              </a:rPr>
              <a:t>іншому</a:t>
            </a:r>
            <a:r>
              <a:rPr sz="1800" b="1" spc="29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трактована</a:t>
            </a:r>
            <a:r>
              <a:rPr sz="1800" b="1" spc="29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різними</a:t>
            </a:r>
            <a:r>
              <a:rPr sz="1800" b="1" spc="29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псевдоісториками. </a:t>
            </a:r>
            <a:r>
              <a:rPr sz="1800" dirty="0">
                <a:latin typeface="Times New Roman"/>
                <a:cs typeface="Times New Roman"/>
              </a:rPr>
              <a:t>Так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вже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було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багатьма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визначними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сторінками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історії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України.</a:t>
            </a:r>
            <a:endParaRPr sz="1800" dirty="0">
              <a:latin typeface="Times New Roman"/>
              <a:cs typeface="Times New Roman"/>
            </a:endParaRPr>
          </a:p>
          <a:p>
            <a:pPr marL="12700" marR="5080" indent="457200" algn="just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Тому</a:t>
            </a:r>
            <a:r>
              <a:rPr sz="1800" spc="3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дуже</a:t>
            </a:r>
            <a:r>
              <a:rPr sz="1800" spc="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важливо</a:t>
            </a:r>
            <a:r>
              <a:rPr sz="1800" spc="3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зберегти</a:t>
            </a:r>
            <a:r>
              <a:rPr sz="1800" spc="3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передати</a:t>
            </a:r>
            <a:r>
              <a:rPr sz="1800" spc="3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нащадкам</a:t>
            </a:r>
            <a:r>
              <a:rPr sz="1800" spc="3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правду</a:t>
            </a:r>
            <a:r>
              <a:rPr sz="1800" spc="3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</a:t>
            </a:r>
            <a:r>
              <a:rPr sz="1800" spc="3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події,</a:t>
            </a:r>
            <a:r>
              <a:rPr sz="1800" spc="3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настрої, </a:t>
            </a:r>
            <a:r>
              <a:rPr sz="1800" dirty="0">
                <a:latin typeface="Times New Roman"/>
                <a:cs typeface="Times New Roman"/>
              </a:rPr>
              <a:t>трагедії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перемоги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того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часу</a:t>
            </a:r>
            <a:r>
              <a:rPr sz="1800" b="1" dirty="0">
                <a:latin typeface="Times New Roman"/>
                <a:cs typeface="Times New Roman"/>
              </a:rPr>
              <a:t>.</a:t>
            </a:r>
            <a:r>
              <a:rPr sz="1800" b="1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Будьмо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уважні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кожного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свідчення,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факту,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яке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читаємо, </a:t>
            </a:r>
            <a:r>
              <a:rPr sz="1800" dirty="0">
                <a:latin typeface="Times New Roman"/>
                <a:cs typeface="Times New Roman"/>
              </a:rPr>
              <a:t>бо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так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твориться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націєтворчий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колективний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досвід!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Пропонуємо</a:t>
            </a:r>
            <a:r>
              <a:rPr sz="20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Вашій увазі</a:t>
            </a:r>
            <a:r>
              <a:rPr sz="20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книгу!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indent="457200" algn="just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Вітер,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М.</a:t>
            </a:r>
            <a:r>
              <a:rPr sz="1800" b="1" spc="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Літопис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Революції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Гідності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[Текст]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/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М.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Вітер.</a:t>
            </a:r>
            <a:r>
              <a:rPr sz="1800" b="1" spc="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Львів</a:t>
            </a:r>
            <a:r>
              <a:rPr sz="1800" b="1" spc="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: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Піраміда,</a:t>
            </a:r>
            <a:r>
              <a:rPr sz="1800" b="1" spc="2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2017</a:t>
            </a:r>
            <a:r>
              <a:rPr sz="1800" b="1" spc="-10" dirty="0" smtClean="0">
                <a:latin typeface="Times New Roman"/>
                <a:cs typeface="Times New Roman"/>
              </a:rPr>
              <a:t>.</a:t>
            </a:r>
            <a:r>
              <a:rPr lang="uk-UA" sz="1800" b="1" spc="-10" dirty="0" smtClean="0">
                <a:latin typeface="Times New Roman"/>
                <a:cs typeface="Times New Roman"/>
              </a:rPr>
              <a:t> – 279 с.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3" y="3599262"/>
            <a:ext cx="1933304" cy="28414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07886" y="3868239"/>
            <a:ext cx="7315381" cy="2572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3000"/>
              </a:lnSpc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книга не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претендує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політологічний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внеску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опозиційних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партій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перемогу.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як в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матеріальному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фінансовому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організаційному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перших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протестів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окремого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приділяється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правдивому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людей, того духу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взаємопідтримки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самопожертви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панував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/>
          <p:nvPr/>
        </p:nvSpPr>
        <p:spPr>
          <a:xfrm>
            <a:off x="409717" y="1219499"/>
            <a:ext cx="9410032" cy="537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87520" marR="113664" algn="r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Times New Roman"/>
                <a:cs typeface="Times New Roman"/>
              </a:rPr>
              <a:t>«На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Майдані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життя</a:t>
            </a:r>
            <a:r>
              <a:rPr sz="1800" b="1" i="1" spc="-2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б’ється</a:t>
            </a:r>
            <a:r>
              <a:rPr sz="1800" b="1" i="1" spc="-1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серце</a:t>
            </a:r>
            <a:r>
              <a:rPr sz="1800" b="1" i="1" spc="-10" dirty="0">
                <a:latin typeface="Times New Roman"/>
                <a:cs typeface="Times New Roman"/>
              </a:rPr>
              <a:t> надії! </a:t>
            </a:r>
            <a:r>
              <a:rPr sz="1800" b="1" i="1" dirty="0">
                <a:latin typeface="Times New Roman"/>
                <a:cs typeface="Times New Roman"/>
              </a:rPr>
              <a:t>На</a:t>
            </a:r>
            <a:r>
              <a:rPr sz="1800" b="1" i="1" spc="-2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Майдані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життя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стали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доньки</a:t>
            </a:r>
            <a:r>
              <a:rPr sz="1800" b="1" i="1" spc="-1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й</a:t>
            </a:r>
            <a:r>
              <a:rPr sz="1800" b="1" i="1" spc="-1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сини! </a:t>
            </a:r>
            <a:endParaRPr lang="uk-UA" sz="1800" b="1" i="1" spc="-10" dirty="0" smtClean="0">
              <a:latin typeface="Times New Roman"/>
              <a:cs typeface="Times New Roman"/>
            </a:endParaRPr>
          </a:p>
          <a:p>
            <a:pPr marL="4287520" marR="113664" algn="r">
              <a:lnSpc>
                <a:spcPct val="100000"/>
              </a:lnSpc>
              <a:spcBef>
                <a:spcPts val="100"/>
              </a:spcBef>
            </a:pPr>
            <a:r>
              <a:rPr sz="1800" b="1" i="1" dirty="0" err="1" smtClean="0">
                <a:latin typeface="Times New Roman"/>
                <a:cs typeface="Times New Roman"/>
              </a:rPr>
              <a:t>Україно</a:t>
            </a:r>
            <a:r>
              <a:rPr sz="1800" b="1" i="1" spc="-45" dirty="0" smtClean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моя,</a:t>
            </a:r>
            <a:r>
              <a:rPr sz="1800" b="1" i="1" spc="-4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чи</a:t>
            </a:r>
            <a:r>
              <a:rPr sz="1800" b="1" i="1" spc="-4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здобудеться</a:t>
            </a:r>
            <a:r>
              <a:rPr sz="1800" b="1" i="1" spc="-6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мрія,</a:t>
            </a:r>
            <a:endParaRPr sz="1800" dirty="0">
              <a:latin typeface="Times New Roman"/>
              <a:cs typeface="Times New Roman"/>
            </a:endParaRPr>
          </a:p>
          <a:p>
            <a:pPr marL="4287520" algn="r">
              <a:lnSpc>
                <a:spcPts val="2160"/>
              </a:lnSpc>
            </a:pPr>
            <a:r>
              <a:rPr sz="1800" b="1" i="1" dirty="0">
                <a:latin typeface="Times New Roman"/>
                <a:cs typeface="Times New Roman"/>
              </a:rPr>
              <a:t>За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яку</a:t>
            </a:r>
            <a:r>
              <a:rPr sz="1800" b="1" i="1" spc="-1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свою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кров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ми</a:t>
            </a:r>
            <a:r>
              <a:rPr sz="1800" b="1" i="1" spc="-1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в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цей</a:t>
            </a:r>
            <a:r>
              <a:rPr sz="1800" b="1" i="1" spc="-1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день</a:t>
            </a:r>
            <a:r>
              <a:rPr sz="1800" b="1" i="1" spc="-10" dirty="0">
                <a:latin typeface="Times New Roman"/>
                <a:cs typeface="Times New Roman"/>
              </a:rPr>
              <a:t> пролили…»</a:t>
            </a:r>
            <a:endParaRPr sz="1800" dirty="0">
              <a:latin typeface="Times New Roman"/>
              <a:cs typeface="Times New Roman"/>
            </a:endParaRPr>
          </a:p>
          <a:p>
            <a:pPr marL="7104380" algn="r">
              <a:lnSpc>
                <a:spcPts val="2280"/>
              </a:lnSpc>
            </a:pPr>
            <a:r>
              <a:rPr sz="1800" b="1" i="1" spc="-10" dirty="0">
                <a:latin typeface="Times New Roman"/>
                <a:cs typeface="Times New Roman"/>
              </a:rPr>
              <a:t>Оксана</a:t>
            </a:r>
            <a:r>
              <a:rPr sz="1800" b="1" i="1" spc="-80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Шпирк</a:t>
            </a:r>
            <a:r>
              <a:rPr sz="1900" b="1" i="1" spc="-10" dirty="0">
                <a:latin typeface="Times New Roman"/>
                <a:cs typeface="Times New Roman"/>
              </a:rPr>
              <a:t>о</a:t>
            </a:r>
            <a:endParaRPr sz="1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0" marR="5080" indent="457200" algn="just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Революція</a:t>
            </a:r>
            <a:r>
              <a:rPr sz="1800" b="1" spc="254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Гідності</a:t>
            </a:r>
            <a:r>
              <a:rPr sz="1800" b="1" spc="26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−</a:t>
            </a:r>
            <a:r>
              <a:rPr sz="1800" b="1" spc="254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ключовий</a:t>
            </a:r>
            <a:r>
              <a:rPr sz="1800" b="1" spc="260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момент</a:t>
            </a:r>
            <a:r>
              <a:rPr sz="1800" b="1" spc="254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державотворення,</a:t>
            </a:r>
            <a:r>
              <a:rPr sz="1800" b="1" spc="260" dirty="0">
                <a:latin typeface="Times New Roman"/>
                <a:cs typeface="Times New Roman"/>
              </a:rPr>
              <a:t>  </a:t>
            </a:r>
            <a:r>
              <a:rPr sz="1800" b="1" spc="-10" dirty="0">
                <a:latin typeface="Times New Roman"/>
                <a:cs typeface="Times New Roman"/>
              </a:rPr>
              <a:t>національно- </a:t>
            </a:r>
            <a:r>
              <a:rPr sz="1800" b="1" dirty="0">
                <a:latin typeface="Times New Roman"/>
                <a:cs typeface="Times New Roman"/>
              </a:rPr>
              <a:t>патріотичний,</a:t>
            </a:r>
            <a:r>
              <a:rPr sz="1800" b="1" spc="100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наймасштабніший</a:t>
            </a:r>
            <a:r>
              <a:rPr sz="1800" b="1" spc="10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протест</a:t>
            </a:r>
            <a:r>
              <a:rPr sz="1800" b="1" spc="10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в</a:t>
            </a:r>
            <a:r>
              <a:rPr sz="1800" b="1" spc="10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історії</a:t>
            </a:r>
            <a:r>
              <a:rPr sz="1800" b="1" spc="110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в</a:t>
            </a:r>
            <a:r>
              <a:rPr sz="1800" b="1" spc="10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Україні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11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передусім,</a:t>
            </a:r>
            <a:r>
              <a:rPr sz="1800" spc="114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проти </a:t>
            </a:r>
            <a:r>
              <a:rPr sz="1800" dirty="0">
                <a:latin typeface="Times New Roman"/>
                <a:cs typeface="Times New Roman"/>
              </a:rPr>
              <a:t>корупції,</a:t>
            </a:r>
            <a:r>
              <a:rPr sz="1800" spc="20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свавілля</a:t>
            </a:r>
            <a:r>
              <a:rPr sz="1800" spc="2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правоохоронних</a:t>
            </a:r>
            <a:r>
              <a:rPr sz="1800" spc="2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органів</a:t>
            </a:r>
            <a:r>
              <a:rPr sz="1800" spc="2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</a:t>
            </a:r>
            <a:r>
              <a:rPr sz="1800" spc="1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сил</a:t>
            </a:r>
            <a:r>
              <a:rPr sz="1800" spc="2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спецпризначення,</a:t>
            </a:r>
            <a:r>
              <a:rPr sz="1800" spc="2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2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також</a:t>
            </a:r>
            <a:r>
              <a:rPr sz="1800" spc="2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об’єднала </a:t>
            </a:r>
            <a:r>
              <a:rPr sz="1800" dirty="0">
                <a:latin typeface="Times New Roman"/>
                <a:cs typeface="Times New Roman"/>
              </a:rPr>
              <a:t>українців</a:t>
            </a:r>
            <a:r>
              <a:rPr sz="1800" spc="30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у</a:t>
            </a:r>
            <a:r>
              <a:rPr sz="1800" b="1" spc="31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підтримці</a:t>
            </a:r>
            <a:r>
              <a:rPr sz="1800" b="1" spc="32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європейського</a:t>
            </a:r>
            <a:r>
              <a:rPr sz="1800" b="1" spc="31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вектора</a:t>
            </a:r>
            <a:r>
              <a:rPr sz="1800" b="1" spc="320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зовнішньої</a:t>
            </a:r>
            <a:r>
              <a:rPr sz="1800" b="1" spc="315" dirty="0">
                <a:latin typeface="Times New Roman"/>
                <a:cs typeface="Times New Roman"/>
              </a:rPr>
              <a:t>  </a:t>
            </a:r>
            <a:r>
              <a:rPr sz="1800" b="1" dirty="0">
                <a:latin typeface="Times New Roman"/>
                <a:cs typeface="Times New Roman"/>
              </a:rPr>
              <a:t>політики</a:t>
            </a:r>
            <a:r>
              <a:rPr sz="1800" b="1" spc="320" dirty="0">
                <a:latin typeface="Times New Roman"/>
                <a:cs typeface="Times New Roman"/>
              </a:rPr>
              <a:t>  </a:t>
            </a:r>
            <a:r>
              <a:rPr sz="1800" b="1" spc="-10" dirty="0">
                <a:latin typeface="Times New Roman"/>
                <a:cs typeface="Times New Roman"/>
              </a:rPr>
              <a:t>України </a:t>
            </a:r>
            <a:r>
              <a:rPr sz="1800" b="1" dirty="0">
                <a:latin typeface="Times New Roman"/>
                <a:cs typeface="Times New Roman"/>
              </a:rPr>
              <a:t>(листопад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2013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лютий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2014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25" dirty="0">
                <a:latin typeface="Times New Roman"/>
                <a:cs typeface="Times New Roman"/>
              </a:rPr>
              <a:t>р.)</a:t>
            </a:r>
            <a:endParaRPr sz="1800" dirty="0">
              <a:latin typeface="Times New Roman"/>
              <a:cs typeface="Times New Roman"/>
            </a:endParaRPr>
          </a:p>
          <a:p>
            <a:pPr marL="86360" marR="7620" indent="456565" algn="just">
              <a:lnSpc>
                <a:spcPct val="100000"/>
              </a:lnSpc>
              <a:spcBef>
                <a:spcPts val="520"/>
              </a:spcBef>
            </a:pPr>
            <a:r>
              <a:rPr sz="1800" b="1" dirty="0">
                <a:latin typeface="Times New Roman"/>
                <a:cs typeface="Times New Roman"/>
              </a:rPr>
              <a:t>Гідність,</a:t>
            </a:r>
            <a:r>
              <a:rPr sz="1800" b="1" spc="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свобода,</a:t>
            </a:r>
            <a:r>
              <a:rPr sz="1800" b="1" spc="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відвага,</a:t>
            </a:r>
            <a:r>
              <a:rPr sz="1800" b="1" spc="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єдність,</a:t>
            </a:r>
            <a:r>
              <a:rPr sz="1800" b="1" spc="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честь</a:t>
            </a:r>
            <a:r>
              <a:rPr sz="1800" b="1" spc="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стали</a:t>
            </a:r>
            <a:r>
              <a:rPr sz="1800" b="1" spc="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одними</a:t>
            </a:r>
            <a:r>
              <a:rPr sz="1800" b="1" spc="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з</a:t>
            </a:r>
            <a:r>
              <a:rPr sz="1800" b="1" spc="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головних</a:t>
            </a:r>
            <a:r>
              <a:rPr sz="1800" b="1" spc="3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об’єднавчих </a:t>
            </a:r>
            <a:r>
              <a:rPr sz="1800" b="1" dirty="0">
                <a:latin typeface="Times New Roman"/>
                <a:cs typeface="Times New Roman"/>
              </a:rPr>
              <a:t>цінностей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Революції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Гідності.</a:t>
            </a:r>
            <a:endParaRPr sz="1800" dirty="0">
              <a:latin typeface="Times New Roman"/>
              <a:cs typeface="Times New Roman"/>
            </a:endParaRPr>
          </a:p>
          <a:p>
            <a:pPr marL="2722880">
              <a:lnSpc>
                <a:spcPct val="100000"/>
              </a:lnSpc>
              <a:spcBef>
                <a:spcPts val="1605"/>
              </a:spcBef>
            </a:pPr>
            <a:r>
              <a:rPr sz="1800" b="1" dirty="0">
                <a:solidFill>
                  <a:srgbClr val="111111"/>
                </a:solidFill>
                <a:latin typeface="Times New Roman"/>
                <a:cs typeface="Times New Roman"/>
              </a:rPr>
              <a:t>Чотири</a:t>
            </a:r>
            <a:r>
              <a:rPr sz="1800" b="1" spc="-4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111111"/>
                </a:solidFill>
                <a:latin typeface="Times New Roman"/>
                <a:cs typeface="Times New Roman"/>
              </a:rPr>
              <a:t>фази</a:t>
            </a:r>
            <a:r>
              <a:rPr sz="1800" b="1" spc="-3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111111"/>
                </a:solidFill>
                <a:latin typeface="Times New Roman"/>
                <a:cs typeface="Times New Roman"/>
              </a:rPr>
              <a:t>Революції</a:t>
            </a:r>
            <a:r>
              <a:rPr sz="1800" b="1" spc="-4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11111"/>
                </a:solidFill>
                <a:latin typeface="Times New Roman"/>
                <a:cs typeface="Times New Roman"/>
              </a:rPr>
              <a:t>Гідності</a:t>
            </a:r>
            <a:endParaRPr sz="1800" dirty="0">
              <a:latin typeface="Times New Roman"/>
              <a:cs typeface="Times New Roman"/>
            </a:endParaRPr>
          </a:p>
          <a:p>
            <a:pPr marL="2148205" marR="2232660">
              <a:lnSpc>
                <a:spcPct val="100000"/>
              </a:lnSpc>
              <a:spcBef>
                <a:spcPts val="750"/>
              </a:spcBef>
            </a:pP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I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фаза –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11111"/>
                </a:solidFill>
                <a:latin typeface="Times New Roman"/>
                <a:cs typeface="Times New Roman"/>
              </a:rPr>
              <a:t>студентський</a:t>
            </a:r>
            <a:r>
              <a:rPr sz="1800" spc="-2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протест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(21.11</a:t>
            </a:r>
            <a:r>
              <a:rPr sz="1800" spc="-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– </a:t>
            </a:r>
            <a:r>
              <a:rPr sz="1800" spc="-10" dirty="0">
                <a:solidFill>
                  <a:srgbClr val="111111"/>
                </a:solidFill>
                <a:latin typeface="Times New Roman"/>
                <a:cs typeface="Times New Roman"/>
              </a:rPr>
              <a:t>29.11)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II</a:t>
            </a:r>
            <a:r>
              <a:rPr sz="1800" spc="-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фаза</a:t>
            </a:r>
            <a:r>
              <a:rPr sz="1800" spc="-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–</a:t>
            </a:r>
            <a:r>
              <a:rPr sz="1800" spc="-3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мирний</a:t>
            </a:r>
            <a:r>
              <a:rPr sz="1800" spc="-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Майдан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(30.11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–</a:t>
            </a:r>
            <a:r>
              <a:rPr sz="1800" spc="-10" dirty="0">
                <a:solidFill>
                  <a:srgbClr val="111111"/>
                </a:solidFill>
                <a:latin typeface="Times New Roman"/>
                <a:cs typeface="Times New Roman"/>
              </a:rPr>
              <a:t> 18.01)</a:t>
            </a:r>
            <a:endParaRPr sz="1800" dirty="0">
              <a:latin typeface="Times New Roman"/>
              <a:cs typeface="Times New Roman"/>
            </a:endParaRPr>
          </a:p>
          <a:p>
            <a:pPr marL="2433955" indent="-286385">
              <a:lnSpc>
                <a:spcPct val="100000"/>
              </a:lnSpc>
              <a:buAutoNum type="romanUcPeriod" startAt="3"/>
              <a:tabLst>
                <a:tab pos="2434590" algn="l"/>
              </a:tabLst>
            </a:pP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фаза</a:t>
            </a:r>
            <a:r>
              <a:rPr sz="1800" spc="-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–</a:t>
            </a:r>
            <a:r>
              <a:rPr sz="1800" spc="-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радикальний Майдан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(19.01</a:t>
            </a:r>
            <a:r>
              <a:rPr sz="1800" spc="-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–</a:t>
            </a:r>
            <a:r>
              <a:rPr sz="1800" spc="-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11111"/>
                </a:solidFill>
                <a:latin typeface="Times New Roman"/>
                <a:cs typeface="Times New Roman"/>
              </a:rPr>
              <a:t>17.02)</a:t>
            </a:r>
            <a:endParaRPr sz="1800" dirty="0">
              <a:latin typeface="Times New Roman"/>
              <a:cs typeface="Times New Roman"/>
            </a:endParaRPr>
          </a:p>
          <a:p>
            <a:pPr marL="2441575" indent="-294005">
              <a:lnSpc>
                <a:spcPct val="100000"/>
              </a:lnSpc>
              <a:buAutoNum type="romanUcPeriod" startAt="3"/>
              <a:tabLst>
                <a:tab pos="2442210" algn="l"/>
              </a:tabLst>
            </a:pP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фаза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–</a:t>
            </a:r>
            <a:r>
              <a:rPr sz="1800" spc="-1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кривавий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Майдан</a:t>
            </a:r>
            <a:r>
              <a:rPr sz="1800" spc="-1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(18.02</a:t>
            </a:r>
            <a:r>
              <a:rPr sz="1800" spc="-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11111"/>
                </a:solidFill>
                <a:latin typeface="Times New Roman"/>
                <a:cs typeface="Times New Roman"/>
              </a:rPr>
              <a:t>–</a:t>
            </a:r>
            <a:r>
              <a:rPr sz="18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11111"/>
                </a:solidFill>
                <a:latin typeface="Times New Roman"/>
                <a:cs typeface="Times New Roman"/>
              </a:rPr>
              <a:t>23.02)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" y="1024509"/>
            <a:ext cx="4865030" cy="1902117"/>
          </a:xfrm>
          <a:prstGeom prst="rect">
            <a:avLst/>
          </a:prstGeom>
        </p:spPr>
      </p:pic>
      <p:pic>
        <p:nvPicPr>
          <p:cNvPr id="4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1478" y="324866"/>
            <a:ext cx="3326511" cy="368808"/>
          </a:xfrm>
          <a:prstGeom prst="rect">
            <a:avLst/>
          </a:prstGeom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2956797" y="693674"/>
            <a:ext cx="45123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Революція</a:t>
            </a:r>
            <a:r>
              <a:rPr kumimoji="0" lang="ru-RU" sz="2000" b="1" i="0" u="none" strike="noStrike" kern="0" cap="none" spc="-8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гідності</a:t>
            </a:r>
            <a:r>
              <a:rPr kumimoji="0" lang="ru-RU" sz="2000" b="1" i="0" u="none" strike="noStrike" kern="0" cap="none" spc="-4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−</a:t>
            </a:r>
            <a:r>
              <a:rPr kumimoji="0" lang="ru-RU" sz="2000" b="1" i="0" u="none" strike="noStrike" kern="0" cap="none" spc="-4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маємо</a:t>
            </a:r>
            <a:r>
              <a:rPr kumimoji="0" lang="ru-RU" sz="2000" b="1" i="0" u="none" strike="noStrike" kern="0" cap="none" spc="-65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1" i="0" u="none" strike="noStrike" kern="0" cap="none" spc="-1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пам’ятати!</a:t>
            </a:r>
            <a:endParaRPr kumimoji="0" lang="ru-RU" sz="20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</TotalTime>
  <Words>4483</Words>
  <Application>Microsoft Office PowerPoint</Application>
  <PresentationFormat>Произвольный</PresentationFormat>
  <Paragraphs>202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L530</dc:creator>
  <cp:lastModifiedBy>L530</cp:lastModifiedBy>
  <cp:revision>28</cp:revision>
  <dcterms:created xsi:type="dcterms:W3CDTF">2022-10-27T04:24:26Z</dcterms:created>
  <dcterms:modified xsi:type="dcterms:W3CDTF">2022-10-30T15:35:56Z</dcterms:modified>
</cp:coreProperties>
</file>