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3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EDAA-7999-4404-A5D1-F68ECA558B0E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4DBE9-3213-424A-A15A-CD9DA5C71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4DBE9-3213-424A-A15A-CD9DA5C714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1DE0-16E2-4713-A519-26946ABCCA90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7234-F37A-4896-A06B-432E37F42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Documents and Settings\Administrator\Рабочий стол\1334429209_05gu.jpg"/>
          <p:cNvPicPr>
            <a:picLocks noChangeAspect="1" noChangeArrowheads="1"/>
          </p:cNvPicPr>
          <p:nvPr/>
        </p:nvPicPr>
        <p:blipFill>
          <a:blip r:embed="rId3"/>
          <a:srcRect b="4000"/>
          <a:stretch>
            <a:fillRect/>
          </a:stretch>
        </p:blipFill>
        <p:spPr bwMode="auto">
          <a:xfrm>
            <a:off x="-35715" y="0"/>
            <a:ext cx="9179716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42858"/>
            <a:ext cx="7072362" cy="110251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uk-UA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РЖАВНИЙ БІОТЕХНОЛОГІЧНИЙ  УНІВЕРСИТЕТ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НАУКОВА БІБЛІОТЕКА</a:t>
            </a:r>
            <a:endParaRPr lang="ru-RU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2536" y="1093788"/>
            <a:ext cx="4972040" cy="13144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uk-UA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боях за Харків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віртуальна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виставка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 дня </a:t>
            </a:r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фашистських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&amp;Kcy;&amp;acy;&amp;rcy;&amp;tcy;&amp;icy;&amp;ncy;&amp;kcy;&amp;icy; &amp;pcy;&amp;ocy; &amp;zcy;&amp;acy;&amp;pcy;&amp;rcy;&amp;ocy;&amp;scy;&amp;ucy; &amp;vcy; &amp;bcy;&amp;ocy;&amp;yacy;&amp;khcy; &amp;zcy;&amp;acy; &amp;khcy;&amp;acy;&amp;rcy;&amp;softcy;&amp;kcy;&amp;ocy;&amp;vcy;"/>
          <p:cNvSpPr>
            <a:spLocks noChangeAspect="1" noChangeArrowheads="1"/>
          </p:cNvSpPr>
          <p:nvPr/>
        </p:nvSpPr>
        <p:spPr bwMode="auto">
          <a:xfrm>
            <a:off x="155575" y="-1608138"/>
            <a:ext cx="4887913" cy="335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&amp;Kcy;&amp;acy;&amp;rcy;&amp;tcy;&amp;icy;&amp;ncy;&amp;kcy;&amp;icy; &amp;pcy;&amp;ocy; &amp;zcy;&amp;acy;&amp;pcy;&amp;rcy;&amp;ocy;&amp;scy;&amp;ucy; &amp;vcy; &amp;bcy;&amp;ocy;&amp;yacy;&amp;khcy; &amp;zcy;&amp;acy; &amp;khcy;&amp;acy;&amp;rcy;&amp;softcy;&amp;kcy;&amp;ocy;&amp;vcy;"/>
          <p:cNvSpPr>
            <a:spLocks noChangeAspect="1" noChangeArrowheads="1"/>
          </p:cNvSpPr>
          <p:nvPr/>
        </p:nvSpPr>
        <p:spPr bwMode="auto">
          <a:xfrm>
            <a:off x="155575" y="-1608138"/>
            <a:ext cx="4887913" cy="335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4000"/>
    </mc:Choice>
    <mc:Fallback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07704" y="640332"/>
            <a:ext cx="70009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Марченко, А. Д.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Герои-широнинцы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: докум. очерк / А. Д. Марченко. – 2-е изд.,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и доп. – Харьков : Прапор, 1974. – 112 с. : ил.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відтворює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картину бою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Таранівки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простежує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залишилися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живими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документального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нарису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бойовій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співдружності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чехословацьких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2877268"/>
            <a:ext cx="69294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Памятные медали : альбом / сост. Ю. А.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Барштейн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– Киев: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Мыстэцтво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1988. – 143 с.: ил.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альбомі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репродукуються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пам'ятні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медалі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40-річчю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Перемоги, 40-річчю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республік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німецько-фашистських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Відтворюються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медалі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-героям,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видатним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воєначальникам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героям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спорудженим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 і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звільнених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Армією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9698" name="Picture 2" descr="http://books.khntusg.com.ua/sites/default/files/10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6"/>
            <a:ext cx="1643074" cy="2175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0" name="Picture 4" descr="http://books.khntusg.com.ua/sites/default/files/07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786064"/>
            <a:ext cx="1840164" cy="2128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688" y="332410"/>
            <a:ext cx="70009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Помним Тарановку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Соколово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: воспоминания и документы / [сост. А. Д. Марченко]. – 2-е изд., доп. – Харьков : Прапор, 1986. – 254 с. : ил.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присвячена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яскравих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сторінок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радянсько-чехословацької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дружби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ветеранів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Сил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Чехословацької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спільну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участь у боях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фашистських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Таранівка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Соколово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Харківщині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1943 року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2606904"/>
            <a:ext cx="69294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Рудько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В. П. Пламя подвига святого. Памятники Великой Отечественной войны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Харьковщине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: путеводитель / В. П.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Рудько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– Харьков : Прапор, 1987. – 150 с. : ил. – (О доблестях, о подвигах, о славе).</a:t>
            </a:r>
          </a:p>
          <a:p>
            <a:pPr indent="457200"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Путівник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проходили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Харківщини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роки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увічнення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подвигів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доблесних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загинули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смертю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хоробрих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свободу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 descr="http://books.khntusg.com.ua/sites/default/files/21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34"/>
            <a:ext cx="1484067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2" name="Picture 4" descr="http://books.khntusg.com.ua/sites/default/files/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500312"/>
            <a:ext cx="1583127" cy="2405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07704" y="350406"/>
            <a:ext cx="70009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Семенов, Г. К. Дорогие мои харьковчане : очерки / Г. К. Семенов. – Харьков: Прапор, 1984. – 218 с.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книги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Дорогі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харків'яни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нариси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харків'ян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Іспанії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мужніх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солдат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2944329"/>
            <a:ext cx="68059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Скоробогатов, А. В.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окупації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(1941-1943) / А. В. Скоробогатов.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: Прапор, 2004. – 368 с. 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широкій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недосліджених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архівних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розкривається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підвоєнна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Союзу,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окупованого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вермахтом.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автора – доля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окупації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повсякденне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books.khntusg.com.ua/sites/default/files/03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8"/>
            <a:ext cx="1656597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http://www.archives.gov.ua/Publicat/Images/Skorobogat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643188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0948" y="408078"/>
            <a:ext cx="70009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Соловьев, Н. Н. Мемориальный комплекс Славы в Харькове : фотоочерк / Н. Н. Соловьев. – Харьков : Прапор, 1984. – 80 с.</a:t>
            </a:r>
          </a:p>
          <a:p>
            <a:pPr indent="457200"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Фотонарис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величний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ансамбль на честь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підпільників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загинули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захищаючи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фашистських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роки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20" y="3103723"/>
            <a:ext cx="69294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Строки надежды и мужества : письма харьковчан, 1941-1945 / [сост. А.И.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Бурик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др.; авт.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предисл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С.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Канавенко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Е. Дягилев]. – Харьков : Прапор, 1988. – 246 с. : ил.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книжці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зібрано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харків'ян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воєнних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Правдиві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гіркі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рядки,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зібрані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воєдино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відтворюють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славної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2" name="Picture 2" descr="http://books.khntusg.com.ua/sites/default/files/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6"/>
            <a:ext cx="1500198" cy="2195942"/>
          </a:xfrm>
          <a:prstGeom prst="rect">
            <a:avLst/>
          </a:prstGeom>
          <a:noFill/>
        </p:spPr>
      </p:pic>
      <p:pic>
        <p:nvPicPr>
          <p:cNvPr id="25604" name="Picture 4" descr="http://books.khntusg.com.ua/sites/default/files/02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714626"/>
            <a:ext cx="1500198" cy="22581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75851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Фридман, О. Я. Им в Харькове танк поручили вести : докум. очерк / О. Я. Фридман, М. М.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Турченко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– 2-е изд.,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и доп. – Харьков 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Пpапоp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1989. – 198 с. : ил.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books.khntusg.com.ua/sites/default/files/05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52"/>
            <a:ext cx="2272054" cy="3643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1571618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Документальний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нарис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присвячений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воїнам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танкової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сформованої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озброєної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роки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рядок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Безименського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присвяченого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танкістам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відведено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бойове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співтовариство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чехословацьких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7494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т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 випробування живе в серці кожного ветерана війни і тилу, кому довелося пройти смертельне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пекло фронту, 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тратити рідних і близьких, запам’ятати біль, муки і рабське приниження людської гідності. Бо Друга світова війна і виборена в ній перемога не відходять у небуття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91630"/>
            <a:ext cx="4576021" cy="51506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576" y="4203701"/>
            <a:ext cx="87154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Дякуємо за увагу</a:t>
            </a:r>
            <a:r>
              <a:rPr lang="uk-UA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57158" y="3579862"/>
            <a:ext cx="8501122" cy="135732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Унікальний факт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 обидва рази, вранці 16 лютого 1943 і вранці 23 серпня, першими звільнили серце Харкова – площу Дзержинського (нині майдан Свободи) воїни 183 стрілецької дивізії полковника Василевського. Тільки в лютому вони увійшли на площу з боку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Олексіївки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а в серпні – прямо по Сумській.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16" y="214296"/>
            <a:ext cx="4750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641 день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тривала окупація Харкова німецькими військами, яка почалась 24 жовтня 1941 року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Тільки з четвертої спроби, 23 серпня 1943 року, місто було остаточно звільнено.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Харків був настільки великим за площею і укріпленим оборонними рубежами, що п'ять радянських армій трьох фронтів (Степового маршала Конєва, Воронезького генерала Ватутіна та Південно-Західного генерала Малиновського) брали його 18 днів, 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 по 30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&amp;Kcy;&amp;acy;&amp;rcy;&amp;tcy;&amp;icy;&amp;ncy;&amp;kcy;&amp;icy; &amp;pcy;&amp;ocy; &amp;zcy;&amp;acy;&amp;pcy;&amp;rcy;&amp;ocy;&amp;scy;&amp;ucy; &amp;bcy;&amp;ocy;&amp;icy; &amp;zcy;&amp;acy; &amp;khcy;&amp;acy;&amp;rcy;&amp;softcy;&amp;kcy;&amp;ocy;&amp;vcy;"/>
          <p:cNvSpPr>
            <a:spLocks noChangeAspect="1" noChangeArrowheads="1"/>
          </p:cNvSpPr>
          <p:nvPr/>
        </p:nvSpPr>
        <p:spPr bwMode="auto">
          <a:xfrm>
            <a:off x="155575" y="-1790700"/>
            <a:ext cx="59626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Documents and Settings\Administrator\Рабочий стол\1334429214_31gu.jpg"/>
          <p:cNvPicPr>
            <a:picLocks noChangeAspect="1" noChangeArrowheads="1"/>
          </p:cNvPicPr>
          <p:nvPr/>
        </p:nvPicPr>
        <p:blipFill>
          <a:blip r:embed="rId2"/>
          <a:srcRect b="6122"/>
          <a:stretch>
            <a:fillRect/>
          </a:stretch>
        </p:blipFill>
        <p:spPr bwMode="auto">
          <a:xfrm>
            <a:off x="357158" y="214296"/>
            <a:ext cx="3786214" cy="223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8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mtClean="0">
                <a:latin typeface="Times New Roman" pitchFamily="18" charset="0"/>
                <a:cs typeface="Times New Roman" pitchFamily="18" charset="0"/>
              </a:rPr>
              <a:t>За 23 місяці фашистської окупації наше рідне місто-красень було перетворене окупантами у руїни. Гітлерівці розрушили і спалили всі основні споруди міста, залізничний вокзал, із 33 вищих навчальних закладів були знищені 28. А в університетській бібліотеці по вул. Університетській фашисти влаштували …конюшню.</a:t>
            </a:r>
          </a:p>
        </p:txBody>
      </p:sp>
      <p:pic>
        <p:nvPicPr>
          <p:cNvPr id="1030" name="Picture 6" descr="&amp;Kcy;&amp;acy;&amp;rcy;&amp;tcy;&amp;icy;&amp;ncy;&amp;kcy;&amp;icy; &amp;pcy;&amp;ocy; &amp;zcy;&amp;acy;&amp;pcy;&amp;rcy;&amp;ocy;&amp;scy;&amp;ucy; &amp;bcy;&amp;ocy;&amp;icy; &amp;zcy;&amp;acy; &amp;khcy;&amp;acy;&amp;rcy;&amp;softcy;&amp;kcy;&amp;ocy;&amp;vcy; "/>
          <p:cNvPicPr>
            <a:picLocks noChangeAspect="1" noChangeArrowheads="1"/>
          </p:cNvPicPr>
          <p:nvPr/>
        </p:nvPicPr>
        <p:blipFill>
          <a:blip r:embed="rId2"/>
          <a:srcRect r="2069" b="6488"/>
          <a:stretch>
            <a:fillRect/>
          </a:stretch>
        </p:blipFill>
        <p:spPr bwMode="auto">
          <a:xfrm>
            <a:off x="395536" y="1826018"/>
            <a:ext cx="4536504" cy="2791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1714494"/>
            <a:ext cx="3714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звільнення Харкова героїчно і безстрашно билися представники понад 50 національностей Радянського Союзу. Вдячні харків’яни назвали їхніми іменами вулиці, проспекти, мости і площі 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Наукова бібліотека пропонує Вам віртуальну виставку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«В боях за Харків».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://books.khntusg.com.ua/sites/default/files/16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86" y="273718"/>
            <a:ext cx="1693992" cy="2510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23728" y="503399"/>
            <a:ext cx="68059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Артеменко, И. Т.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первого до последнего дня : записки фронтовика / И. Т. Артеменко. – Харьков : Прапор, 1979. – 182 с. : ил.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 книги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героїзм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повоєнні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друзів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58" y="3015767"/>
            <a:ext cx="6663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боях за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Харьковщину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: воспоминания участников Великой Отечественной войны. – 3-е изд.,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и доп. – Харьков 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Пpапоp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1973. – 438 с. : ил.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зібрано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очевидцем, а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героїчних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відбувалися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Харківщині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роки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9" name="Picture 5" descr="http://books.khntusg.com.ua/sites/default/files/08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474882"/>
            <a:ext cx="1643074" cy="2385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7356" y="270345"/>
            <a:ext cx="70009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Впереди – Харьков : из воспоминаний полководцев Великой Отечественной войны [И. С. Конева, И. М.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Манагарова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М. С. Шумилова, В. Д.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Крюченкина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] – 2-е изд. – Харьков : Прапор, 1988. – 126 с. : ил.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включено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Маршала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Союзу І. 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Конєва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1943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командував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Степовим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фронтом,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колишніх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командувачів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арміями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53-й – І.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Манагарова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7-ї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гвардійської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М. С. Шумилова та 69-й – В. Д.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Крюченкіна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боям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фашистських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серпні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1943 року.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20" y="2678342"/>
            <a:ext cx="70009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Дикань, А. П. Герои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Харьковщины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/ А. П. Дикань. – Харьков 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Хаpкiв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1998. – 352 с. : ил.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народилися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Харківщині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епізодів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викладені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взяті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нагородних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листів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дано характеристику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демографічним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рангів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http://books.khntusg.com.ua/sites/default/files/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14296"/>
            <a:ext cx="1571636" cy="2372170"/>
          </a:xfrm>
          <a:prstGeom prst="rect">
            <a:avLst/>
          </a:prstGeom>
          <a:noFill/>
        </p:spPr>
      </p:pic>
      <p:pic>
        <p:nvPicPr>
          <p:cNvPr id="4" name="Picture 4" descr="http://books.khntusg.com.ua/sites/default/files/17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571750"/>
            <a:ext cx="1500198" cy="23205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7356" y="301123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Имени героя : док. очерки / Я. Е. Донской, В. И. Котляров, А. Д. Марченко. – 2-е изд.,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и доп. – Харьков : Прапор, 1984. – 160 с. : ил.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включено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документальні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нариси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Героям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харків'янам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бійців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взводу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гвардії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лейтенанта П.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Широніна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чехословацьким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воїнам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імена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увічнені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назвах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вулиць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експозиціях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музеїв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3031156"/>
            <a:ext cx="71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Исаев, С. И. Герои-освободители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Харьковщины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: очерки, эссе / С. И. Исаев, В. Н. Левченко. – Харьков : Прапор, 1988. – 320 с. : ил.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книги включено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документальні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нариси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Другу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відведено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увічнення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Харківщині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 descr="http://books.khntusg.com.ua/sites/default/files/19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6"/>
            <a:ext cx="1574370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http://books.khntusg.com.ua/sites/default/files/15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714626"/>
            <a:ext cx="1476839" cy="2225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7356" y="142858"/>
            <a:ext cx="70009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Калинин, В. В. Герои подвигов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Харьковщине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/ В. В. Калинин, Д. Г. Макаренко. – Харьков : Прапор, 1970. – 464 с. : ил., карты.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Книга про тих,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безсмертні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подвиги, особливо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відзначився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боях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Харківщині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удостоєний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Союзу.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Оборони СРСР,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листування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установами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Героями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Союзу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їхніми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родичами.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2549442"/>
            <a:ext cx="72152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Книга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Дробицького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яру.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Нариси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: мемуары /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авт.-уклад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В. П.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Лебедєва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П. П.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Сокольський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Пpапоp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2004. – 208 с. 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іл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криваві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злочини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відбувалися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Дробицькому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яру.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три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розстріляли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десять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співгромадян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чия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полягла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євреями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 Книга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архівні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нариси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свідчення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очевидців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трагедії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дивом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урятувалися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рідних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знайомих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жертв,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фотокартки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збірника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списки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books.khntusg.com.ua/sites/default/files/18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8"/>
            <a:ext cx="1643074" cy="2261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 descr="http://books.khntusg.com.ua/sites/default/files/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612126"/>
            <a:ext cx="1565113" cy="2245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7356" y="219802"/>
            <a:ext cx="70009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Ляховицкий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Ю. М. Попранная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мезуза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("Книга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Дробицкого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Яра") : свидетельства, факты, документы о нацист. геноциде евр. населения Харькова в период оккупации 1941-1942.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1 / Ю. М.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Ляховицкий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– Харьков : Основа, 1991. – 192 с. : ил.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документальні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нацистами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єврейського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окупації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Наведено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накази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розпорядження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окупаційної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свідчення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очевидців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в'язнів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гетто,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харків'ян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людей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того часу,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публіцистичні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фотодокументи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20" y="3230081"/>
            <a:ext cx="69294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Манагаров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И. М. В битве за Харьков : мемуары / И. М.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Манагаров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– Харьков : Прапор, 1975. – 198 с. : ил.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битв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приділяє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розбору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брала участь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(на думку автора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істориків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тих,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ратною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працею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Перемогу.</a:t>
            </a:r>
          </a:p>
        </p:txBody>
      </p:sp>
      <p:pic>
        <p:nvPicPr>
          <p:cNvPr id="21506" name="Picture 2" descr="http://books.khntusg.com.ua/sites/default/files/09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6"/>
            <a:ext cx="1643042" cy="2501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books.khntusg.com.ua/sites/default/files/12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500312"/>
            <a:ext cx="1623998" cy="24621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Kcy;&amp;acy;&amp;rcy;&amp;tcy;&amp;icy;&amp;ncy;&amp;kcy;&amp;icy; &amp;pcy;&amp;ocy; &amp;zcy;&amp;acy;&amp;pcy;&amp;rcy;&amp;ocy;&amp;scy;&amp;ucy; &amp;khcy;&amp;acy;&amp;rcy;&amp;softcy;&amp;kcy;&amp;ocy;&amp;vcy; &amp;scy;&amp;icy;&amp;mcy;&amp;vcy;&amp;ocy;&amp;lcy;&amp;ycy;"/>
          <p:cNvSpPr>
            <a:spLocks noChangeAspect="1" noChangeArrowheads="1"/>
          </p:cNvSpPr>
          <p:nvPr/>
        </p:nvSpPr>
        <p:spPr bwMode="auto">
          <a:xfrm>
            <a:off x="155575" y="-1546225"/>
            <a:ext cx="285750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28794" y="403339"/>
            <a:ext cx="69294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Манагаров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И. М. В сражении за Харьков : мемуары / И. М.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Манагаров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– 3-е изд. – Харьков 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Пpапоp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1983. – 264 с. : ил.</a:t>
            </a:r>
          </a:p>
          <a:p>
            <a:pPr indent="457200"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Центральне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роки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2683848"/>
            <a:ext cx="70723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Марченко, А. Д. Вместе были в бою / А. Д. Марченко. – Х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арьков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: Прапор, 1989. – 180 с. : ил.</a:t>
            </a:r>
          </a:p>
          <a:p>
            <a:pPr indent="4572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книги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включені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документальні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Гвардійці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Широніна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та «Герой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об'єднані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темою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радянсько-чехословацької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ратної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співдружності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Перша з них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присвячена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подвигу 25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гвардійців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скоєному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контрнаступу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фашистських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Харковом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березні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1943 року. Друга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розповідає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Отакара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Яроша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надпоручника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1-ї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1-го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Окремого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Чехословацького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батальйону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загинув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боях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books.khntusg.com.ua/sites/default/files/14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7"/>
            <a:ext cx="1541485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4" name="Picture 4" descr="http://books.khntusg.com.ua/sites/default/files/13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786064"/>
            <a:ext cx="1500198" cy="2214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1831</Words>
  <Application>Microsoft Office PowerPoint</Application>
  <PresentationFormat>Экран (16:9)</PresentationFormat>
  <Paragraphs>55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ДЕРЖАВНИЙ БІОТЕХНОЛОГІЧНИЙ  УНІВЕРСИТЕТ НАУКОВА БІБЛІОТЕКА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Пользователь_lib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ХАРЬКОВСКИЙ НАЦИОНАЛЬНЫЙ ТЕХНИЧЕСКИЙ УНИВЕРСИТЕТ СЕЛЬСКОГО ХОЗЯЙСТВА ИМЕНИ ПЕТРА ВАСИЛЕНКО НАУЧНАЯ БИБЛИОТЕКА</dc:title>
  <dc:creator>Administrator</dc:creator>
  <cp:lastModifiedBy>L530</cp:lastModifiedBy>
  <cp:revision>65</cp:revision>
  <dcterms:created xsi:type="dcterms:W3CDTF">2017-06-27T06:31:02Z</dcterms:created>
  <dcterms:modified xsi:type="dcterms:W3CDTF">2022-08-19T14:13:37Z</dcterms:modified>
</cp:coreProperties>
</file>