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309" r:id="rId2"/>
    <p:sldId id="278" r:id="rId3"/>
    <p:sldId id="305" r:id="rId4"/>
    <p:sldId id="306" r:id="rId5"/>
    <p:sldId id="301" r:id="rId6"/>
    <p:sldId id="291" r:id="rId7"/>
    <p:sldId id="302" r:id="rId8"/>
    <p:sldId id="299" r:id="rId9"/>
    <p:sldId id="303" r:id="rId10"/>
    <p:sldId id="292" r:id="rId11"/>
    <p:sldId id="300" r:id="rId12"/>
    <p:sldId id="295" r:id="rId13"/>
    <p:sldId id="297" r:id="rId14"/>
    <p:sldId id="286" r:id="rId15"/>
    <p:sldId id="280" r:id="rId16"/>
    <p:sldId id="290" r:id="rId17"/>
    <p:sldId id="287" r:id="rId18"/>
    <p:sldId id="270" r:id="rId19"/>
    <p:sldId id="308" r:id="rId20"/>
    <p:sldId id="311" r:id="rId21"/>
  </p:sldIdLst>
  <p:sldSz cx="11917363" cy="8137525"/>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530891" algn="l" rtl="0" fontAlgn="base">
      <a:spcBef>
        <a:spcPct val="0"/>
      </a:spcBef>
      <a:spcAft>
        <a:spcPct val="0"/>
      </a:spcAft>
      <a:defRPr kern="1200">
        <a:solidFill>
          <a:schemeClr val="tx1"/>
        </a:solidFill>
        <a:latin typeface="Arial" charset="0"/>
        <a:ea typeface="+mn-ea"/>
        <a:cs typeface="Arial" charset="0"/>
      </a:defRPr>
    </a:lvl2pPr>
    <a:lvl3pPr marL="1061785" algn="l" rtl="0" fontAlgn="base">
      <a:spcBef>
        <a:spcPct val="0"/>
      </a:spcBef>
      <a:spcAft>
        <a:spcPct val="0"/>
      </a:spcAft>
      <a:defRPr kern="1200">
        <a:solidFill>
          <a:schemeClr val="tx1"/>
        </a:solidFill>
        <a:latin typeface="Arial" charset="0"/>
        <a:ea typeface="+mn-ea"/>
        <a:cs typeface="Arial" charset="0"/>
      </a:defRPr>
    </a:lvl3pPr>
    <a:lvl4pPr marL="1592678" algn="l" rtl="0" fontAlgn="base">
      <a:spcBef>
        <a:spcPct val="0"/>
      </a:spcBef>
      <a:spcAft>
        <a:spcPct val="0"/>
      </a:spcAft>
      <a:defRPr kern="1200">
        <a:solidFill>
          <a:schemeClr val="tx1"/>
        </a:solidFill>
        <a:latin typeface="Arial" charset="0"/>
        <a:ea typeface="+mn-ea"/>
        <a:cs typeface="Arial" charset="0"/>
      </a:defRPr>
    </a:lvl4pPr>
    <a:lvl5pPr marL="2123570" algn="l" rtl="0" fontAlgn="base">
      <a:spcBef>
        <a:spcPct val="0"/>
      </a:spcBef>
      <a:spcAft>
        <a:spcPct val="0"/>
      </a:spcAft>
      <a:defRPr kern="1200">
        <a:solidFill>
          <a:schemeClr val="tx1"/>
        </a:solidFill>
        <a:latin typeface="Arial" charset="0"/>
        <a:ea typeface="+mn-ea"/>
        <a:cs typeface="Arial" charset="0"/>
      </a:defRPr>
    </a:lvl5pPr>
    <a:lvl6pPr marL="2654461" algn="l" defTabSz="1061785" rtl="0" eaLnBrk="1" latinLnBrk="0" hangingPunct="1">
      <a:defRPr kern="1200">
        <a:solidFill>
          <a:schemeClr val="tx1"/>
        </a:solidFill>
        <a:latin typeface="Arial" charset="0"/>
        <a:ea typeface="+mn-ea"/>
        <a:cs typeface="Arial" charset="0"/>
      </a:defRPr>
    </a:lvl6pPr>
    <a:lvl7pPr marL="3185355" algn="l" defTabSz="1061785" rtl="0" eaLnBrk="1" latinLnBrk="0" hangingPunct="1">
      <a:defRPr kern="1200">
        <a:solidFill>
          <a:schemeClr val="tx1"/>
        </a:solidFill>
        <a:latin typeface="Arial" charset="0"/>
        <a:ea typeface="+mn-ea"/>
        <a:cs typeface="Arial" charset="0"/>
      </a:defRPr>
    </a:lvl7pPr>
    <a:lvl8pPr marL="3716246" algn="l" defTabSz="1061785" rtl="0" eaLnBrk="1" latinLnBrk="0" hangingPunct="1">
      <a:defRPr kern="1200">
        <a:solidFill>
          <a:schemeClr val="tx1"/>
        </a:solidFill>
        <a:latin typeface="Arial" charset="0"/>
        <a:ea typeface="+mn-ea"/>
        <a:cs typeface="Arial" charset="0"/>
      </a:defRPr>
    </a:lvl8pPr>
    <a:lvl9pPr marL="4247139" algn="l" defTabSz="1061785"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564">
          <p15:clr>
            <a:srgbClr val="A4A3A4"/>
          </p15:clr>
        </p15:guide>
        <p15:guide id="2" pos="37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396" y="66"/>
      </p:cViewPr>
      <p:guideLst>
        <p:guide orient="horz" pos="2564"/>
        <p:guide pos="37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1200903" y="1677583"/>
            <a:ext cx="274099" cy="249550"/>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6202" tIns="53100" rIns="106202" bIns="53100" anchor="ctr"/>
          <a:lstStyle/>
          <a:p>
            <a:pPr algn="ctr" fontAlgn="auto">
              <a:spcBef>
                <a:spcPts val="0"/>
              </a:spcBef>
              <a:spcAft>
                <a:spcPts val="0"/>
              </a:spcAft>
              <a:defRPr/>
            </a:pPr>
            <a:endParaRPr lang="en-US" dirty="0"/>
          </a:p>
        </p:txBody>
      </p:sp>
      <p:sp>
        <p:nvSpPr>
          <p:cNvPr id="5" name="Овал 4"/>
          <p:cNvSpPr/>
          <p:nvPr/>
        </p:nvSpPr>
        <p:spPr>
          <a:xfrm>
            <a:off x="1508294" y="1595485"/>
            <a:ext cx="82759" cy="77231"/>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6202" tIns="53100" rIns="106202" bIns="53100" anchor="ctr"/>
          <a:lstStyle/>
          <a:p>
            <a:pPr algn="ctr" fontAlgn="auto">
              <a:spcBef>
                <a:spcPts val="0"/>
              </a:spcBef>
              <a:spcAft>
                <a:spcPts val="0"/>
              </a:spcAft>
              <a:defRPr/>
            </a:pPr>
            <a:endParaRPr lang="en-US" dirty="0"/>
          </a:p>
        </p:txBody>
      </p:sp>
      <p:sp>
        <p:nvSpPr>
          <p:cNvPr id="14" name="Заголовок 13"/>
          <p:cNvSpPr>
            <a:spLocks noGrp="1"/>
          </p:cNvSpPr>
          <p:nvPr>
            <p:ph type="ctrTitle"/>
          </p:nvPr>
        </p:nvSpPr>
        <p:spPr>
          <a:xfrm>
            <a:off x="1867054" y="427049"/>
            <a:ext cx="9653064" cy="1746855"/>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867054" y="2195239"/>
            <a:ext cx="9653064" cy="2079590"/>
          </a:xfrm>
        </p:spPr>
        <p:txBody>
          <a:bodyPr tIns="0"/>
          <a:lstStyle>
            <a:lvl1pPr marL="31860" indent="0" algn="l">
              <a:buNone/>
              <a:defRPr sz="3000">
                <a:solidFill>
                  <a:schemeClr val="tx2">
                    <a:shade val="30000"/>
                    <a:satMod val="150000"/>
                  </a:schemeClr>
                </a:solidFill>
              </a:defRPr>
            </a:lvl1pPr>
            <a:lvl2pPr marL="531009" indent="0" algn="ctr">
              <a:buNone/>
            </a:lvl2pPr>
            <a:lvl3pPr marL="1062018" indent="0" algn="ctr">
              <a:buNone/>
            </a:lvl3pPr>
            <a:lvl4pPr marL="1593027" indent="0" algn="ctr">
              <a:buNone/>
            </a:lvl4pPr>
            <a:lvl5pPr marL="2124037" indent="0" algn="ctr">
              <a:buNone/>
            </a:lvl5pPr>
            <a:lvl6pPr marL="2655045" indent="0" algn="ctr">
              <a:buNone/>
            </a:lvl6pPr>
            <a:lvl7pPr marL="3186055" indent="0" algn="ctr">
              <a:buNone/>
            </a:lvl7pPr>
            <a:lvl8pPr marL="3717064" indent="0" algn="ctr">
              <a:buNone/>
            </a:lvl8pPr>
            <a:lvl9pPr marL="4248074"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BB767DC6-6745-4F36-BB4A-910AC127C7EA}" type="datetimeFigureOut">
              <a:rPr lang="ru-RU"/>
              <a:pPr>
                <a:defRPr/>
              </a:pPr>
              <a:t>29.09.2022</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1E199D72-8B65-4605-91A9-6B1CFC2F3BBD}" type="slidenum">
              <a:rPr lang="ru-RU"/>
              <a:pPr>
                <a:defRPr/>
              </a:pPr>
              <a:t>‹#›</a:t>
            </a:fld>
            <a:endParaRPr lang="ru-RU"/>
          </a:p>
        </p:txBody>
      </p:sp>
    </p:spTree>
  </p:cSld>
  <p:clrMapOvr>
    <a:masterClrMapping/>
  </p:clrMapOvr>
  <p:transition spd="slow" advClick="0" advTm="14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8543EE6B-11D1-4714-BFE0-76059F423076}" type="datetimeFigureOut">
              <a:rPr lang="ru-RU"/>
              <a:pPr>
                <a:defRPr/>
              </a:pPr>
              <a:t>29.09.2022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E5D70BF-06F4-4332-96CA-BBEA111F28D5}" type="slidenum">
              <a:rPr lang="ru-RU"/>
              <a:pPr>
                <a:defRPr/>
              </a:pPr>
              <a:t>‹#›</a:t>
            </a:fld>
            <a:endParaRPr lang="ru-RU"/>
          </a:p>
        </p:txBody>
      </p:sp>
    </p:spTree>
  </p:cSld>
  <p:clrMapOvr>
    <a:masterClrMapping/>
  </p:clrMapOvr>
  <p:transition spd="slow" advClick="0" advTm="14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38024" y="325881"/>
            <a:ext cx="2383473" cy="694326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489672" y="325882"/>
            <a:ext cx="7249729" cy="694326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69C1CE07-FF8E-4820-A1CE-1FF47AB580B4}" type="datetimeFigureOut">
              <a:rPr lang="ru-RU"/>
              <a:pPr>
                <a:defRPr/>
              </a:pPr>
              <a:t>29.09.2022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DCF95703-DE70-4107-8304-9A101DFAF6C1}" type="slidenum">
              <a:rPr lang="ru-RU"/>
              <a:pPr>
                <a:defRPr/>
              </a:pPr>
              <a:t>‹#›</a:t>
            </a:fld>
            <a:endParaRPr lang="ru-RU"/>
          </a:p>
        </p:txBody>
      </p:sp>
    </p:spTree>
  </p:cSld>
  <p:clrMapOvr>
    <a:masterClrMapping/>
  </p:clrMapOvr>
  <p:transition spd="slow" advClick="0" advTm="14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548DF836-918E-4396-9FD2-A77DCF94C2BD}" type="datetimeFigureOut">
              <a:rPr lang="ru-RU"/>
              <a:pPr>
                <a:defRPr/>
              </a:pPr>
              <a:t>29.09.2022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07D1502-B34A-462A-AF91-F66EE87A112A}" type="slidenum">
              <a:rPr lang="ru-RU"/>
              <a:pPr>
                <a:defRPr/>
              </a:pPr>
              <a:t>‹#›</a:t>
            </a:fld>
            <a:endParaRPr lang="ru-RU"/>
          </a:p>
        </p:txBody>
      </p:sp>
    </p:spTree>
  </p:cSld>
  <p:clrMapOvr>
    <a:masterClrMapping/>
  </p:clrMapOvr>
  <p:transition spd="slow" advClick="0" advTm="14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975204" y="4"/>
            <a:ext cx="8938024" cy="813752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202" tIns="53100" rIns="106202" bIns="53100" anchor="ctr"/>
          <a:lstStyle/>
          <a:p>
            <a:pPr algn="ctr" fontAlgn="auto">
              <a:spcBef>
                <a:spcPts val="0"/>
              </a:spcBef>
              <a:spcAft>
                <a:spcPts val="0"/>
              </a:spcAft>
              <a:defRPr/>
            </a:pPr>
            <a:endParaRPr lang="en-US" dirty="0"/>
          </a:p>
        </p:txBody>
      </p:sp>
      <p:sp>
        <p:nvSpPr>
          <p:cNvPr id="5" name="Прямоугольник 4"/>
          <p:cNvSpPr/>
          <p:nvPr/>
        </p:nvSpPr>
        <p:spPr bwMode="invGray">
          <a:xfrm>
            <a:off x="2979343" y="4"/>
            <a:ext cx="99311" cy="813752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6202" tIns="53100" rIns="106202" bIns="53100" anchor="ctr"/>
          <a:lstStyle/>
          <a:p>
            <a:pPr algn="ctr" fontAlgn="auto">
              <a:spcBef>
                <a:spcPts val="0"/>
              </a:spcBef>
              <a:spcAft>
                <a:spcPts val="0"/>
              </a:spcAft>
              <a:defRPr/>
            </a:pPr>
            <a:endParaRPr lang="en-US" dirty="0"/>
          </a:p>
        </p:txBody>
      </p:sp>
      <p:sp>
        <p:nvSpPr>
          <p:cNvPr id="6" name="Овал 5"/>
          <p:cNvSpPr/>
          <p:nvPr/>
        </p:nvSpPr>
        <p:spPr>
          <a:xfrm>
            <a:off x="2831184" y="3339800"/>
            <a:ext cx="274099" cy="249550"/>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6202" tIns="53100" rIns="106202" bIns="53100" anchor="ctr"/>
          <a:lstStyle/>
          <a:p>
            <a:pPr algn="ctr" fontAlgn="auto">
              <a:spcBef>
                <a:spcPts val="0"/>
              </a:spcBef>
              <a:spcAft>
                <a:spcPts val="0"/>
              </a:spcAft>
              <a:defRPr/>
            </a:pPr>
            <a:endParaRPr lang="en-US" dirty="0"/>
          </a:p>
        </p:txBody>
      </p:sp>
      <p:sp>
        <p:nvSpPr>
          <p:cNvPr id="7" name="Овал 6"/>
          <p:cNvSpPr/>
          <p:nvPr/>
        </p:nvSpPr>
        <p:spPr>
          <a:xfrm>
            <a:off x="3138655" y="3258781"/>
            <a:ext cx="82759" cy="7534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6202" tIns="53100" rIns="106202" bIns="53100"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3360416" y="3085480"/>
            <a:ext cx="8342154" cy="2712508"/>
          </a:xfrm>
        </p:spPr>
        <p:txBody>
          <a:bodyPr anchor="t"/>
          <a:lstStyle>
            <a:lvl1pPr algn="l">
              <a:lnSpc>
                <a:spcPts val="5227"/>
              </a:lnSpc>
              <a:buNone/>
              <a:defRPr sz="4600" b="1" cap="all"/>
            </a:lvl1pPr>
            <a:extLst/>
          </a:lstStyle>
          <a:p>
            <a:r>
              <a:rPr lang="ru-RU" smtClean="0"/>
              <a:t>Образец заголовка</a:t>
            </a:r>
            <a:endParaRPr lang="en-US"/>
          </a:p>
        </p:txBody>
      </p:sp>
      <p:sp>
        <p:nvSpPr>
          <p:cNvPr id="3" name="Текст 2"/>
          <p:cNvSpPr>
            <a:spLocks noGrp="1"/>
          </p:cNvSpPr>
          <p:nvPr>
            <p:ph type="body" idx="1"/>
          </p:nvPr>
        </p:nvSpPr>
        <p:spPr>
          <a:xfrm>
            <a:off x="3360416" y="1265837"/>
            <a:ext cx="8342154" cy="1791386"/>
          </a:xfrm>
        </p:spPr>
        <p:txBody>
          <a:bodyPr anchor="b"/>
          <a:lstStyle>
            <a:lvl1pPr marL="21240" indent="0">
              <a:lnSpc>
                <a:spcPts val="2672"/>
              </a:lnSpc>
              <a:spcBef>
                <a:spcPts val="0"/>
              </a:spcBef>
              <a:buNone/>
              <a:defRPr sz="2400">
                <a:solidFill>
                  <a:schemeClr val="tx2">
                    <a:shade val="30000"/>
                    <a:satMod val="150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6CFF0DCF-91F8-4C4B-B852-382A26CE3E46}" type="datetimeFigureOut">
              <a:rPr lang="ru-RU"/>
              <a:pPr>
                <a:defRPr/>
              </a:pPr>
              <a:t>29.09.2022</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402C5B65-BDCA-45AB-B5DB-38376D02D227}" type="slidenum">
              <a:rPr lang="ru-RU"/>
              <a:pPr>
                <a:defRPr/>
              </a:pPr>
              <a:t>‹#›</a:t>
            </a:fld>
            <a:endParaRPr lang="ru-RU"/>
          </a:p>
        </p:txBody>
      </p:sp>
    </p:spTree>
  </p:cSld>
  <p:clrMapOvr>
    <a:masterClrMapping/>
  </p:clrMapOvr>
  <p:transition spd="slow" advClick="0" advTm="14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028" y="325502"/>
            <a:ext cx="9772238" cy="1356255"/>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1871027" y="1808343"/>
            <a:ext cx="4766945" cy="5533517"/>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6876320" y="1808343"/>
            <a:ext cx="4766945" cy="5533517"/>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AA8677D0-1B73-4447-8D88-34A271F7F249}" type="datetimeFigureOut">
              <a:rPr lang="ru-RU"/>
              <a:pPr>
                <a:defRPr/>
              </a:pPr>
              <a:t>29.09.2022</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999CF4BB-3E84-406B-A012-6DFE24D6DCBA}" type="slidenum">
              <a:rPr lang="ru-RU"/>
              <a:pPr>
                <a:defRPr/>
              </a:pPr>
              <a:t>‹#›</a:t>
            </a:fld>
            <a:endParaRPr lang="ru-RU"/>
          </a:p>
        </p:txBody>
      </p:sp>
    </p:spTree>
  </p:cSld>
  <p:clrMapOvr>
    <a:masterClrMapping/>
  </p:clrMapOvr>
  <p:transition spd="slow" advClick="0" advTm="14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872" y="6123123"/>
            <a:ext cx="10725627" cy="1356255"/>
          </a:xfrm>
        </p:spPr>
        <p:txBody>
          <a:bodyPr/>
          <a:lstStyle>
            <a:lvl1pPr algn="ctr">
              <a:defRPr sz="52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595869" y="389527"/>
            <a:ext cx="5243640" cy="759502"/>
          </a:xfrm>
          <a:solidFill>
            <a:schemeClr val="bg1"/>
          </a:solidFill>
          <a:ln w="10795">
            <a:solidFill>
              <a:schemeClr val="bg1"/>
            </a:solidFill>
            <a:miter lim="800000"/>
          </a:ln>
        </p:spPr>
        <p:txBody>
          <a:bodyPr anchor="ctr"/>
          <a:lstStyle>
            <a:lvl1pPr marL="74341" indent="0" algn="l">
              <a:lnSpc>
                <a:spcPct val="100000"/>
              </a:lnSpc>
              <a:spcBef>
                <a:spcPts val="116"/>
              </a:spcBef>
              <a:buNone/>
              <a:defRPr sz="2200" b="0">
                <a:solidFill>
                  <a:schemeClr val="tx1"/>
                </a:solidFill>
              </a:defRPr>
            </a:lvl1pPr>
            <a:lvl2pPr>
              <a:buNone/>
              <a:defRPr sz="2400" b="1"/>
            </a:lvl2pPr>
            <a:lvl3pPr>
              <a:buNone/>
              <a:defRPr sz="2000" b="1"/>
            </a:lvl3pPr>
            <a:lvl4pPr>
              <a:buNone/>
              <a:defRPr sz="1800" b="1"/>
            </a:lvl4pPr>
            <a:lvl5pPr>
              <a:buNone/>
              <a:defRPr sz="1800" b="1"/>
            </a:lvl5pPr>
            <a:extLst/>
          </a:lstStyle>
          <a:p>
            <a:pPr lvl="0"/>
            <a:r>
              <a:rPr lang="ru-RU" smtClean="0"/>
              <a:t>Образец текста</a:t>
            </a:r>
          </a:p>
        </p:txBody>
      </p:sp>
      <p:sp>
        <p:nvSpPr>
          <p:cNvPr id="4" name="Текст 3"/>
          <p:cNvSpPr>
            <a:spLocks noGrp="1"/>
          </p:cNvSpPr>
          <p:nvPr>
            <p:ph type="body" sz="half" idx="3"/>
          </p:nvPr>
        </p:nvSpPr>
        <p:spPr>
          <a:xfrm>
            <a:off x="6077857" y="389527"/>
            <a:ext cx="5243640" cy="759502"/>
          </a:xfrm>
          <a:solidFill>
            <a:schemeClr val="bg1"/>
          </a:solidFill>
          <a:ln w="10795">
            <a:solidFill>
              <a:schemeClr val="bg1"/>
            </a:solidFill>
            <a:miter lim="800000"/>
          </a:ln>
        </p:spPr>
        <p:txBody>
          <a:bodyPr anchor="ctr"/>
          <a:lstStyle>
            <a:lvl1pPr marL="74341" indent="0" algn="l">
              <a:lnSpc>
                <a:spcPct val="100000"/>
              </a:lnSpc>
              <a:spcBef>
                <a:spcPts val="116"/>
              </a:spcBef>
              <a:buNone/>
              <a:defRPr sz="2200" b="0">
                <a:solidFill>
                  <a:schemeClr val="tx1"/>
                </a:solidFill>
              </a:defRPr>
            </a:lvl1pPr>
            <a:lvl2pPr>
              <a:buNone/>
              <a:defRPr sz="2400" b="1"/>
            </a:lvl2pPr>
            <a:lvl3pPr>
              <a:buNone/>
              <a:defRPr sz="2000" b="1"/>
            </a:lvl3pPr>
            <a:lvl4pPr>
              <a:buNone/>
              <a:defRPr sz="1800" b="1"/>
            </a:lvl4pPr>
            <a:lvl5pPr>
              <a:buNone/>
              <a:defRPr sz="1800" b="1"/>
            </a:lvl5pPr>
            <a:extLst/>
          </a:lstStyle>
          <a:p>
            <a:pPr lvl="0"/>
            <a:r>
              <a:rPr lang="ru-RU" smtClean="0"/>
              <a:t>Образец текста</a:t>
            </a:r>
          </a:p>
        </p:txBody>
      </p:sp>
      <p:sp>
        <p:nvSpPr>
          <p:cNvPr id="5" name="Содержимое 4"/>
          <p:cNvSpPr>
            <a:spLocks noGrp="1"/>
          </p:cNvSpPr>
          <p:nvPr>
            <p:ph sz="quarter" idx="2"/>
          </p:nvPr>
        </p:nvSpPr>
        <p:spPr>
          <a:xfrm>
            <a:off x="595869" y="1150191"/>
            <a:ext cx="5243640" cy="4882515"/>
          </a:xfrm>
          <a:ln w="10795">
            <a:solidFill>
              <a:schemeClr val="bg1"/>
            </a:solidFill>
            <a:prstDash val="dash"/>
            <a:miter lim="800000"/>
          </a:ln>
        </p:spPr>
        <p:txBody>
          <a:bodyPr/>
          <a:lstStyle>
            <a:lvl1pPr marL="456668" indent="-318606">
              <a:lnSpc>
                <a:spcPct val="100000"/>
              </a:lnSpc>
              <a:spcBef>
                <a:spcPts val="813"/>
              </a:spcBef>
              <a:defRPr sz="2800"/>
            </a:lvl1pPr>
            <a:lvl2pPr>
              <a:lnSpc>
                <a:spcPct val="100000"/>
              </a:lnSpc>
              <a:spcBef>
                <a:spcPts val="813"/>
              </a:spcBef>
              <a:defRPr sz="2400"/>
            </a:lvl2pPr>
            <a:lvl3pPr>
              <a:lnSpc>
                <a:spcPct val="100000"/>
              </a:lnSpc>
              <a:spcBef>
                <a:spcPts val="813"/>
              </a:spcBef>
              <a:defRPr sz="2000"/>
            </a:lvl3pPr>
            <a:lvl4pPr>
              <a:lnSpc>
                <a:spcPct val="100000"/>
              </a:lnSpc>
              <a:spcBef>
                <a:spcPts val="813"/>
              </a:spcBef>
              <a:defRPr sz="1800"/>
            </a:lvl4pPr>
            <a:lvl5pPr>
              <a:lnSpc>
                <a:spcPct val="100000"/>
              </a:lnSpc>
              <a:spcBef>
                <a:spcPts val="813"/>
              </a:spcBef>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6077857" y="1150191"/>
            <a:ext cx="5243640" cy="4882515"/>
          </a:xfrm>
          <a:ln w="10795">
            <a:solidFill>
              <a:schemeClr val="bg1"/>
            </a:solidFill>
            <a:prstDash val="dash"/>
            <a:miter lim="800000"/>
          </a:ln>
        </p:spPr>
        <p:txBody>
          <a:bodyPr/>
          <a:lstStyle>
            <a:lvl1pPr marL="456668" indent="-318606">
              <a:lnSpc>
                <a:spcPct val="100000"/>
              </a:lnSpc>
              <a:spcBef>
                <a:spcPts val="813"/>
              </a:spcBef>
              <a:defRPr sz="2800"/>
            </a:lvl1pPr>
            <a:lvl2pPr>
              <a:lnSpc>
                <a:spcPct val="100000"/>
              </a:lnSpc>
              <a:spcBef>
                <a:spcPts val="813"/>
              </a:spcBef>
              <a:defRPr sz="2400"/>
            </a:lvl2pPr>
            <a:lvl3pPr>
              <a:lnSpc>
                <a:spcPct val="100000"/>
              </a:lnSpc>
              <a:spcBef>
                <a:spcPts val="813"/>
              </a:spcBef>
              <a:defRPr sz="2000"/>
            </a:lvl3pPr>
            <a:lvl4pPr>
              <a:lnSpc>
                <a:spcPct val="100000"/>
              </a:lnSpc>
              <a:spcBef>
                <a:spcPts val="813"/>
              </a:spcBef>
              <a:defRPr sz="1800"/>
            </a:lvl4pPr>
            <a:lvl5pPr>
              <a:lnSpc>
                <a:spcPct val="100000"/>
              </a:lnSpc>
              <a:spcBef>
                <a:spcPts val="813"/>
              </a:spcBef>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40D96B6C-96BC-4D95-865A-C4534A81330F}" type="datetimeFigureOut">
              <a:rPr lang="ru-RU"/>
              <a:pPr>
                <a:defRPr/>
              </a:pPr>
              <a:t>29.09.2022</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F6370E6A-023E-4921-A4EF-B54E95BA20CC}" type="slidenum">
              <a:rPr lang="ru-RU"/>
              <a:pPr>
                <a:defRPr/>
              </a:pPr>
              <a:t>‹#›</a:t>
            </a:fld>
            <a:endParaRPr lang="ru-RU"/>
          </a:p>
        </p:txBody>
      </p:sp>
    </p:spTree>
  </p:cSld>
  <p:clrMapOvr>
    <a:masterClrMapping/>
  </p:clrMapOvr>
  <p:transition spd="slow" advClick="0" advTm="14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028" y="325502"/>
            <a:ext cx="9772238" cy="1356255"/>
          </a:xfrm>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8A0FDA52-34DD-4FA3-BBF3-416A30035870}" type="datetimeFigureOut">
              <a:rPr lang="ru-RU"/>
              <a:pPr>
                <a:defRPr/>
              </a:pPr>
              <a:t>29.09.2022</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8D18E791-6585-45A0-B9F9-FA33EACA57E1}" type="slidenum">
              <a:rPr lang="ru-RU"/>
              <a:pPr>
                <a:defRPr/>
              </a:pPr>
              <a:t>‹#›</a:t>
            </a:fld>
            <a:endParaRPr lang="ru-RU"/>
          </a:p>
        </p:txBody>
      </p:sp>
    </p:spTree>
  </p:cSld>
  <p:clrMapOvr>
    <a:masterClrMapping/>
  </p:clrMapOvr>
  <p:transition spd="slow" advClick="0" advTm="14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322085" y="4"/>
            <a:ext cx="10595278" cy="813752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202" tIns="53100" rIns="106202" bIns="53100" anchor="ctr"/>
          <a:lstStyle/>
          <a:p>
            <a:pPr algn="ctr" fontAlgn="auto">
              <a:spcBef>
                <a:spcPts val="0"/>
              </a:spcBef>
              <a:spcAft>
                <a:spcPts val="0"/>
              </a:spcAft>
              <a:defRPr/>
            </a:pPr>
            <a:endParaRPr lang="en-US" dirty="0"/>
          </a:p>
        </p:txBody>
      </p:sp>
      <p:sp>
        <p:nvSpPr>
          <p:cNvPr id="3" name="Прямоугольник 2"/>
          <p:cNvSpPr/>
          <p:nvPr/>
        </p:nvSpPr>
        <p:spPr bwMode="invGray">
          <a:xfrm>
            <a:off x="1322085" y="4"/>
            <a:ext cx="95173" cy="813752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6202" tIns="53100" rIns="106202" bIns="53100" anchor="ctr"/>
          <a:lstStyle/>
          <a:p>
            <a:pPr algn="ctr" fontAlgn="auto">
              <a:spcBef>
                <a:spcPts val="0"/>
              </a:spcBef>
              <a:spcAft>
                <a:spcPts val="0"/>
              </a:spcAft>
              <a:defRPr/>
            </a:pPr>
            <a:endParaRPr lang="en-US" dirty="0"/>
          </a:p>
        </p:txBody>
      </p:sp>
      <p:sp>
        <p:nvSpPr>
          <p:cNvPr id="4" name="Дата 1"/>
          <p:cNvSpPr>
            <a:spLocks noGrp="1"/>
          </p:cNvSpPr>
          <p:nvPr>
            <p:ph type="dt" sz="half" idx="10"/>
          </p:nvPr>
        </p:nvSpPr>
        <p:spPr/>
        <p:txBody>
          <a:bodyPr/>
          <a:lstStyle>
            <a:lvl1pPr>
              <a:defRPr/>
            </a:lvl1pPr>
            <a:extLst/>
          </a:lstStyle>
          <a:p>
            <a:pPr>
              <a:defRPr/>
            </a:pPr>
            <a:fld id="{3D812028-F1A4-4470-83E0-4E7A390C08FE}" type="datetimeFigureOut">
              <a:rPr lang="ru-RU"/>
              <a:pPr>
                <a:defRPr/>
              </a:pPr>
              <a:t>29.09.2022</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4A00D4C2-9F18-4C47-BA2D-DB0A5D4EBC3D}" type="slidenum">
              <a:rPr lang="ru-RU"/>
              <a:pPr>
                <a:defRPr/>
              </a:pPr>
              <a:t>‹#›</a:t>
            </a:fld>
            <a:endParaRPr lang="ru-RU"/>
          </a:p>
        </p:txBody>
      </p:sp>
    </p:spTree>
  </p:cSld>
  <p:clrMapOvr>
    <a:masterClrMapping/>
  </p:clrMapOvr>
  <p:transition spd="slow" advClick="0" advTm="14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870" y="257225"/>
            <a:ext cx="4965567" cy="1378858"/>
          </a:xfrm>
          <a:ln>
            <a:noFill/>
          </a:ln>
        </p:spPr>
        <p:txBody>
          <a:bodyPr anchor="b"/>
          <a:lstStyle>
            <a:lvl1pPr algn="l">
              <a:lnSpc>
                <a:spcPts val="2322"/>
              </a:lnSpc>
              <a:buNone/>
              <a:defRPr sz="26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595870" y="1669467"/>
            <a:ext cx="4965567" cy="828822"/>
          </a:xfrm>
        </p:spPr>
        <p:txBody>
          <a:bodyPr/>
          <a:lstStyle>
            <a:lvl1pPr marL="53100" indent="0">
              <a:lnSpc>
                <a:spcPct val="100000"/>
              </a:lnSpc>
              <a:spcBef>
                <a:spcPts val="0"/>
              </a:spcBef>
              <a:buNone/>
              <a:defRPr sz="1600"/>
            </a:lvl1pPr>
            <a:lvl2pPr>
              <a:buNone/>
              <a:defRPr sz="1400"/>
            </a:lvl2pPr>
            <a:lvl3pPr>
              <a:buNone/>
              <a:defRPr sz="1200"/>
            </a:lvl3pPr>
            <a:lvl4pPr>
              <a:buNone/>
              <a:defRPr sz="1100"/>
            </a:lvl4pPr>
            <a:lvl5pPr>
              <a:buNone/>
              <a:defRPr sz="1100"/>
            </a:lvl5pPr>
            <a:extLst/>
          </a:lstStyle>
          <a:p>
            <a:pPr lvl="0"/>
            <a:r>
              <a:rPr lang="ru-RU" smtClean="0"/>
              <a:t>Образец текста</a:t>
            </a:r>
          </a:p>
        </p:txBody>
      </p:sp>
      <p:sp>
        <p:nvSpPr>
          <p:cNvPr id="4" name="Содержимое 3"/>
          <p:cNvSpPr>
            <a:spLocks noGrp="1"/>
          </p:cNvSpPr>
          <p:nvPr>
            <p:ph sz="half" idx="1"/>
          </p:nvPr>
        </p:nvSpPr>
        <p:spPr>
          <a:xfrm>
            <a:off x="595871" y="2531675"/>
            <a:ext cx="10626315" cy="4737472"/>
          </a:xfrm>
        </p:spPr>
        <p:txBody>
          <a:bodyPr/>
          <a:lstStyle>
            <a:lvl1pPr>
              <a:defRPr sz="3700"/>
            </a:lvl1pPr>
            <a:lvl2pPr>
              <a:defRPr sz="3200"/>
            </a:lvl2pPr>
            <a:lvl3pPr>
              <a:defRPr sz="2800"/>
            </a:lvl3pPr>
            <a:lvl4pPr>
              <a:defRPr sz="2400"/>
            </a:lvl4pPr>
            <a:lvl5pPr>
              <a:defRPr sz="24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47122096-9026-4B67-A75A-30441D547B09}" type="datetimeFigureOut">
              <a:rPr lang="ru-RU"/>
              <a:pPr>
                <a:defRPr/>
              </a:pPr>
              <a:t>29.09.2022</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F103713E-EC59-44D1-89DD-028B89D35149}" type="slidenum">
              <a:rPr lang="ru-RU"/>
              <a:pPr>
                <a:defRPr/>
              </a:pPr>
              <a:t>‹#›</a:t>
            </a:fld>
            <a:endParaRPr lang="ru-RU"/>
          </a:p>
        </p:txBody>
      </p:sp>
    </p:spTree>
  </p:cSld>
  <p:clrMapOvr>
    <a:masterClrMapping/>
  </p:clrMapOvr>
  <p:transition spd="slow" advClick="0" advTm="14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993114" y="1265839"/>
            <a:ext cx="5958682" cy="5425017"/>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106202" tIns="318606" rIns="106202" bIns="53100">
            <a:normAutofit/>
          </a:bodyPr>
          <a:lstStyle/>
          <a:p>
            <a:pPr indent="-329225" fontAlgn="auto">
              <a:lnSpc>
                <a:spcPts val="3484"/>
              </a:lnSpc>
              <a:spcBef>
                <a:spcPts val="697"/>
              </a:spcBef>
              <a:spcAft>
                <a:spcPts val="0"/>
              </a:spcAft>
              <a:buClr>
                <a:schemeClr val="accent1"/>
              </a:buClr>
              <a:buSzPct val="80000"/>
              <a:buFont typeface="Wingdings 2"/>
              <a:buNone/>
              <a:defRPr/>
            </a:pPr>
            <a:endParaRPr lang="en-US" sz="3700" dirty="0">
              <a:latin typeface="+mn-lt"/>
              <a:cs typeface="+mn-cs"/>
            </a:endParaRPr>
          </a:p>
        </p:txBody>
      </p:sp>
      <p:sp>
        <p:nvSpPr>
          <p:cNvPr id="6" name="Блок-схема: процесс 5"/>
          <p:cNvSpPr/>
          <p:nvPr/>
        </p:nvSpPr>
        <p:spPr>
          <a:xfrm rot="19468671">
            <a:off x="517249" y="1132100"/>
            <a:ext cx="893801" cy="242995"/>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106202" tIns="53100" rIns="106202" bIns="53100" anchor="ctr"/>
          <a:lstStyle/>
          <a:p>
            <a:pPr algn="ctr" fontAlgn="auto">
              <a:spcBef>
                <a:spcPts val="0"/>
              </a:spcBef>
              <a:spcAft>
                <a:spcPts val="0"/>
              </a:spcAft>
              <a:defRPr/>
            </a:pPr>
            <a:endParaRPr lang="en-US" dirty="0"/>
          </a:p>
        </p:txBody>
      </p:sp>
      <p:sp>
        <p:nvSpPr>
          <p:cNvPr id="7" name="Блок-схема: процесс 6"/>
          <p:cNvSpPr/>
          <p:nvPr/>
        </p:nvSpPr>
        <p:spPr>
          <a:xfrm rot="2103354" flipH="1">
            <a:off x="6521447" y="1111375"/>
            <a:ext cx="846215" cy="242996"/>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106202" tIns="53100" rIns="106202" bIns="53100"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7672384" y="1265838"/>
            <a:ext cx="3575209" cy="2350840"/>
          </a:xfrm>
        </p:spPr>
        <p:txBody>
          <a:bodyPr anchor="b">
            <a:noAutofit/>
          </a:bodyPr>
          <a:lstStyle>
            <a:lvl1pPr algn="l">
              <a:buNone/>
              <a:defRPr sz="25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1092425" y="1356262"/>
            <a:ext cx="5760058" cy="4170251"/>
          </a:xfrm>
          <a:prstGeom prst="roundRect">
            <a:avLst>
              <a:gd name="adj" fmla="val 783"/>
            </a:avLst>
          </a:prstGeom>
          <a:solidFill>
            <a:schemeClr val="bg2"/>
          </a:solidFill>
          <a:ln w="127000">
            <a:noFill/>
            <a:miter lim="800000"/>
          </a:ln>
          <a:effectLst/>
        </p:spPr>
        <p:txBody>
          <a:bodyPr tIns="318606">
            <a:normAutofit/>
          </a:bodyPr>
          <a:lstStyle>
            <a:lvl1pPr indent="0">
              <a:buNone/>
              <a:defRPr sz="37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092425" y="5696271"/>
            <a:ext cx="5760058" cy="904169"/>
          </a:xfrm>
        </p:spPr>
        <p:txBody>
          <a:bodyPr anchor="ctr"/>
          <a:lstStyle>
            <a:lvl1pPr marL="0" indent="0" algn="l">
              <a:lnSpc>
                <a:spcPts val="1858"/>
              </a:lnSpc>
              <a:spcBef>
                <a:spcPts val="0"/>
              </a:spcBef>
              <a:buNone/>
              <a:defRPr sz="1600">
                <a:solidFill>
                  <a:srgbClr val="777777"/>
                </a:solidFill>
              </a:defRPr>
            </a:lvl1pPr>
            <a:lvl2pPr>
              <a:defRPr sz="1400"/>
            </a:lvl2pPr>
            <a:lvl3pPr>
              <a:defRPr sz="1200"/>
            </a:lvl3pPr>
            <a:lvl4pPr>
              <a:defRPr sz="1100"/>
            </a:lvl4pPr>
            <a:lvl5pPr>
              <a:defRPr sz="11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E6397E66-FC14-4CDD-A31E-8280AC8B50E8}" type="datetimeFigureOut">
              <a:rPr lang="ru-RU"/>
              <a:pPr>
                <a:defRPr/>
              </a:pPr>
              <a:t>29.09.2022</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EA221A80-C2D9-44B4-AC39-9186FEBAC285}" type="slidenum">
              <a:rPr lang="ru-RU"/>
              <a:pPr>
                <a:defRPr/>
              </a:pPr>
              <a:t>‹#›</a:t>
            </a:fld>
            <a:endParaRPr lang="ru-RU"/>
          </a:p>
        </p:txBody>
      </p:sp>
    </p:spTree>
  </p:cSld>
  <p:clrMapOvr>
    <a:masterClrMapping/>
  </p:clrMapOvr>
  <p:transition spd="slow" advClick="0" advTm="14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ирог 6"/>
          <p:cNvSpPr/>
          <p:nvPr/>
        </p:nvSpPr>
        <p:spPr>
          <a:xfrm>
            <a:off x="-1063457" y="-968215"/>
            <a:ext cx="2135194" cy="19439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106202" tIns="53100" rIns="106202" bIns="53100" anchor="ctr"/>
          <a:lstStyle/>
          <a:p>
            <a:pPr algn="ctr" fontAlgn="auto">
              <a:spcBef>
                <a:spcPts val="0"/>
              </a:spcBef>
              <a:spcAft>
                <a:spcPts val="0"/>
              </a:spcAft>
              <a:defRPr/>
            </a:pPr>
            <a:endParaRPr lang="en-US" dirty="0"/>
          </a:p>
        </p:txBody>
      </p:sp>
      <p:sp>
        <p:nvSpPr>
          <p:cNvPr id="8" name="Овал 7"/>
          <p:cNvSpPr/>
          <p:nvPr/>
        </p:nvSpPr>
        <p:spPr>
          <a:xfrm>
            <a:off x="219314" y="24492"/>
            <a:ext cx="2220024" cy="2021194"/>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106202" tIns="53100" rIns="106202" bIns="53100" anchor="ctr"/>
          <a:lstStyle/>
          <a:p>
            <a:pPr algn="ctr" fontAlgn="auto">
              <a:spcBef>
                <a:spcPts val="0"/>
              </a:spcBef>
              <a:spcAft>
                <a:spcPts val="0"/>
              </a:spcAft>
              <a:defRPr/>
            </a:pPr>
            <a:endParaRPr lang="en-US" dirty="0"/>
          </a:p>
        </p:txBody>
      </p:sp>
      <p:sp>
        <p:nvSpPr>
          <p:cNvPr id="11" name="Кольцо 10"/>
          <p:cNvSpPr/>
          <p:nvPr/>
        </p:nvSpPr>
        <p:spPr>
          <a:xfrm rot="2315675">
            <a:off x="238349" y="1251929"/>
            <a:ext cx="1467145" cy="1308345"/>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106202" tIns="53100" rIns="106202" bIns="53100" anchor="ctr"/>
          <a:lstStyle/>
          <a:p>
            <a:pPr algn="ctr" fontAlgn="auto">
              <a:spcBef>
                <a:spcPts val="0"/>
              </a:spcBef>
              <a:spcAft>
                <a:spcPts val="0"/>
              </a:spcAft>
              <a:defRPr/>
            </a:pPr>
            <a:endParaRPr lang="en-US" dirty="0"/>
          </a:p>
        </p:txBody>
      </p:sp>
      <p:sp>
        <p:nvSpPr>
          <p:cNvPr id="12" name="Прямоугольник 11"/>
          <p:cNvSpPr/>
          <p:nvPr/>
        </p:nvSpPr>
        <p:spPr>
          <a:xfrm>
            <a:off x="1320016" y="4"/>
            <a:ext cx="10597349" cy="813752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202" tIns="53100" rIns="106202" bIns="53100" anchor="ctr"/>
          <a:lstStyle/>
          <a:p>
            <a:pPr algn="ctr" fontAlgn="auto">
              <a:spcBef>
                <a:spcPts val="0"/>
              </a:spcBef>
              <a:spcAft>
                <a:spcPts val="0"/>
              </a:spcAft>
              <a:defRPr/>
            </a:pPr>
            <a:endParaRPr lang="en-US" dirty="0"/>
          </a:p>
        </p:txBody>
      </p:sp>
      <p:sp>
        <p:nvSpPr>
          <p:cNvPr id="5" name="Заголовок 4"/>
          <p:cNvSpPr>
            <a:spLocks noGrp="1"/>
          </p:cNvSpPr>
          <p:nvPr>
            <p:ph type="title"/>
          </p:nvPr>
        </p:nvSpPr>
        <p:spPr>
          <a:xfrm>
            <a:off x="1870366" y="325880"/>
            <a:ext cx="9773893" cy="1356255"/>
          </a:xfrm>
          <a:prstGeom prst="rect">
            <a:avLst/>
          </a:prstGeom>
        </p:spPr>
        <p:txBody>
          <a:bodyPr lIns="106202" tIns="53100" rIns="106202" bIns="53100" anchor="ctr">
            <a:normAutofit/>
          </a:bodyPr>
          <a:lstStyle/>
          <a:p>
            <a:r>
              <a:rPr lang="ru-RU" smtClean="0"/>
              <a:t>Образец заголовка</a:t>
            </a:r>
            <a:endParaRPr lang="en-US"/>
          </a:p>
        </p:txBody>
      </p:sp>
      <p:sp>
        <p:nvSpPr>
          <p:cNvPr id="1033" name="Текст 8"/>
          <p:cNvSpPr>
            <a:spLocks noGrp="1"/>
          </p:cNvSpPr>
          <p:nvPr>
            <p:ph type="body" idx="1"/>
          </p:nvPr>
        </p:nvSpPr>
        <p:spPr bwMode="auto">
          <a:xfrm>
            <a:off x="1870366" y="1717925"/>
            <a:ext cx="9773893" cy="5696267"/>
          </a:xfrm>
          <a:prstGeom prst="rect">
            <a:avLst/>
          </a:prstGeom>
          <a:noFill/>
          <a:ln w="9525">
            <a:noFill/>
            <a:miter lim="800000"/>
            <a:headEnd/>
            <a:tailEnd/>
          </a:ln>
        </p:spPr>
        <p:txBody>
          <a:bodyPr vert="horz" wrap="square" lIns="106202" tIns="53100" rIns="106202" bIns="5310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4667634" y="7482002"/>
            <a:ext cx="2780718" cy="565106"/>
          </a:xfrm>
          <a:prstGeom prst="rect">
            <a:avLst/>
          </a:prstGeom>
        </p:spPr>
        <p:txBody>
          <a:bodyPr lIns="106202" tIns="53100" rIns="106202" bIns="53100" anchor="b"/>
          <a:lstStyle>
            <a:lvl1pPr algn="r" eaLnBrk="1" fontAlgn="auto" latinLnBrk="0" hangingPunct="1">
              <a:spcBef>
                <a:spcPts val="0"/>
              </a:spcBef>
              <a:spcAft>
                <a:spcPts val="0"/>
              </a:spcAft>
              <a:defRPr kumimoji="0" sz="1400">
                <a:solidFill>
                  <a:schemeClr val="bg2">
                    <a:shade val="50000"/>
                    <a:satMod val="200000"/>
                  </a:schemeClr>
                </a:solidFill>
                <a:latin typeface="+mn-lt"/>
                <a:cs typeface="+mn-cs"/>
              </a:defRPr>
            </a:lvl1pPr>
            <a:extLst/>
          </a:lstStyle>
          <a:p>
            <a:pPr>
              <a:defRPr/>
            </a:pPr>
            <a:fld id="{3999975B-B78E-4558-A46E-A5067756D6A2}" type="datetimeFigureOut">
              <a:rPr lang="ru-RU"/>
              <a:pPr>
                <a:defRPr/>
              </a:pPr>
              <a:t>29.09.2022</a:t>
            </a:fld>
            <a:endParaRPr lang="ru-RU"/>
          </a:p>
        </p:txBody>
      </p:sp>
      <p:sp>
        <p:nvSpPr>
          <p:cNvPr id="10" name="Нижний колонтитул 9"/>
          <p:cNvSpPr>
            <a:spLocks noGrp="1"/>
          </p:cNvSpPr>
          <p:nvPr>
            <p:ph type="ftr" sz="quarter" idx="3"/>
          </p:nvPr>
        </p:nvSpPr>
        <p:spPr>
          <a:xfrm>
            <a:off x="7448353" y="7482002"/>
            <a:ext cx="3773831" cy="565106"/>
          </a:xfrm>
          <a:prstGeom prst="rect">
            <a:avLst/>
          </a:prstGeom>
        </p:spPr>
        <p:txBody>
          <a:bodyPr lIns="106202" tIns="53100" rIns="106202" bIns="53100" anchor="b"/>
          <a:lstStyle>
            <a:lvl1pPr eaLnBrk="1" fontAlgn="auto" latinLnBrk="0" hangingPunct="1">
              <a:spcBef>
                <a:spcPts val="0"/>
              </a:spcBef>
              <a:spcAft>
                <a:spcPts val="0"/>
              </a:spcAft>
              <a:defRPr kumimoji="0" sz="1400">
                <a:solidFill>
                  <a:schemeClr val="bg2">
                    <a:shade val="50000"/>
                    <a:satMod val="200000"/>
                  </a:schemeClr>
                </a:solidFill>
                <a:effectLst/>
                <a:latin typeface="+mn-lt"/>
                <a:cs typeface="+mn-cs"/>
              </a:defRPr>
            </a:lvl1pPr>
            <a:extLst/>
          </a:lstStyle>
          <a:p>
            <a:pPr>
              <a:defRPr/>
            </a:pPr>
            <a:endParaRPr lang="ru-RU"/>
          </a:p>
        </p:txBody>
      </p:sp>
      <p:sp>
        <p:nvSpPr>
          <p:cNvPr id="22" name="Номер слайда 21"/>
          <p:cNvSpPr>
            <a:spLocks noGrp="1"/>
          </p:cNvSpPr>
          <p:nvPr>
            <p:ph type="sldNum" sz="quarter" idx="4"/>
          </p:nvPr>
        </p:nvSpPr>
        <p:spPr>
          <a:xfrm>
            <a:off x="11226324" y="7482002"/>
            <a:ext cx="595868" cy="565106"/>
          </a:xfrm>
          <a:prstGeom prst="rect">
            <a:avLst/>
          </a:prstGeom>
        </p:spPr>
        <p:txBody>
          <a:bodyPr lIns="106202" tIns="53100" rIns="106202" bIns="53100" anchor="b"/>
          <a:lstStyle>
            <a:lvl1pPr algn="ctr" eaLnBrk="1" fontAlgn="auto" latinLnBrk="0" hangingPunct="1">
              <a:spcBef>
                <a:spcPts val="0"/>
              </a:spcBef>
              <a:spcAft>
                <a:spcPts val="0"/>
              </a:spcAft>
              <a:defRPr kumimoji="0" sz="1400">
                <a:solidFill>
                  <a:schemeClr val="bg2">
                    <a:shade val="50000"/>
                    <a:satMod val="200000"/>
                  </a:schemeClr>
                </a:solidFill>
                <a:effectLst/>
                <a:latin typeface="+mn-lt"/>
                <a:cs typeface="+mn-cs"/>
              </a:defRPr>
            </a:lvl1pPr>
            <a:extLst/>
          </a:lstStyle>
          <a:p>
            <a:pPr>
              <a:defRPr/>
            </a:pPr>
            <a:fld id="{18FDFCA8-380E-4CA0-B70A-ED3B6F5D02EE}" type="slidenum">
              <a:rPr lang="ru-RU"/>
              <a:pPr>
                <a:defRPr/>
              </a:pPr>
              <a:t>‹#›</a:t>
            </a:fld>
            <a:endParaRPr lang="ru-RU"/>
          </a:p>
        </p:txBody>
      </p:sp>
      <p:sp>
        <p:nvSpPr>
          <p:cNvPr id="15" name="Прямоугольник 14"/>
          <p:cNvSpPr/>
          <p:nvPr/>
        </p:nvSpPr>
        <p:spPr bwMode="invGray">
          <a:xfrm>
            <a:off x="1322085" y="4"/>
            <a:ext cx="95173" cy="813752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6202" tIns="53100" rIns="106202" bIns="53100"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05" r:id="rId2"/>
    <p:sldLayoutId id="2147483911" r:id="rId3"/>
    <p:sldLayoutId id="2147483906" r:id="rId4"/>
    <p:sldLayoutId id="2147483912" r:id="rId5"/>
    <p:sldLayoutId id="2147483907" r:id="rId6"/>
    <p:sldLayoutId id="2147483913" r:id="rId7"/>
    <p:sldLayoutId id="2147483914" r:id="rId8"/>
    <p:sldLayoutId id="2147483915" r:id="rId9"/>
    <p:sldLayoutId id="2147483908" r:id="rId10"/>
    <p:sldLayoutId id="2147483909" r:id="rId11"/>
  </p:sldLayoutIdLst>
  <p:transition spd="slow" advClick="0" advTm="14000">
    <p:wipe/>
  </p:transition>
  <p:txStyles>
    <p:titleStyle>
      <a:lvl1pPr algn="l" rtl="0" eaLnBrk="0" fontAlgn="base" hangingPunct="0">
        <a:spcBef>
          <a:spcPct val="0"/>
        </a:spcBef>
        <a:spcAft>
          <a:spcPct val="0"/>
        </a:spcAft>
        <a:defRPr sz="50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000">
          <a:solidFill>
            <a:srgbClr val="572314"/>
          </a:solidFill>
          <a:latin typeface="Corbel" pitchFamily="34" charset="0"/>
        </a:defRPr>
      </a:lvl2pPr>
      <a:lvl3pPr algn="l" rtl="0" eaLnBrk="0" fontAlgn="base" hangingPunct="0">
        <a:spcBef>
          <a:spcPct val="0"/>
        </a:spcBef>
        <a:spcAft>
          <a:spcPct val="0"/>
        </a:spcAft>
        <a:defRPr sz="5000">
          <a:solidFill>
            <a:srgbClr val="572314"/>
          </a:solidFill>
          <a:latin typeface="Corbel" pitchFamily="34" charset="0"/>
        </a:defRPr>
      </a:lvl3pPr>
      <a:lvl4pPr algn="l" rtl="0" eaLnBrk="0" fontAlgn="base" hangingPunct="0">
        <a:spcBef>
          <a:spcPct val="0"/>
        </a:spcBef>
        <a:spcAft>
          <a:spcPct val="0"/>
        </a:spcAft>
        <a:defRPr sz="5000">
          <a:solidFill>
            <a:srgbClr val="572314"/>
          </a:solidFill>
          <a:latin typeface="Corbel" pitchFamily="34" charset="0"/>
        </a:defRPr>
      </a:lvl4pPr>
      <a:lvl5pPr algn="l" rtl="0" eaLnBrk="0" fontAlgn="base" hangingPunct="0">
        <a:spcBef>
          <a:spcPct val="0"/>
        </a:spcBef>
        <a:spcAft>
          <a:spcPct val="0"/>
        </a:spcAft>
        <a:defRPr sz="5000">
          <a:solidFill>
            <a:srgbClr val="572314"/>
          </a:solidFill>
          <a:latin typeface="Corbel" pitchFamily="34" charset="0"/>
        </a:defRPr>
      </a:lvl5pPr>
      <a:lvl6pPr marL="531009" algn="l" rtl="0" fontAlgn="base">
        <a:spcBef>
          <a:spcPct val="0"/>
        </a:spcBef>
        <a:spcAft>
          <a:spcPct val="0"/>
        </a:spcAft>
        <a:defRPr sz="5000">
          <a:solidFill>
            <a:srgbClr val="572314"/>
          </a:solidFill>
          <a:latin typeface="Corbel" pitchFamily="34" charset="0"/>
        </a:defRPr>
      </a:lvl6pPr>
      <a:lvl7pPr marL="1062018" algn="l" rtl="0" fontAlgn="base">
        <a:spcBef>
          <a:spcPct val="0"/>
        </a:spcBef>
        <a:spcAft>
          <a:spcPct val="0"/>
        </a:spcAft>
        <a:defRPr sz="5000">
          <a:solidFill>
            <a:srgbClr val="572314"/>
          </a:solidFill>
          <a:latin typeface="Corbel" pitchFamily="34" charset="0"/>
        </a:defRPr>
      </a:lvl7pPr>
      <a:lvl8pPr marL="1593027" algn="l" rtl="0" fontAlgn="base">
        <a:spcBef>
          <a:spcPct val="0"/>
        </a:spcBef>
        <a:spcAft>
          <a:spcPct val="0"/>
        </a:spcAft>
        <a:defRPr sz="5000">
          <a:solidFill>
            <a:srgbClr val="572314"/>
          </a:solidFill>
          <a:latin typeface="Corbel" pitchFamily="34" charset="0"/>
        </a:defRPr>
      </a:lvl8pPr>
      <a:lvl9pPr marL="2124037" algn="l" rtl="0" fontAlgn="base">
        <a:spcBef>
          <a:spcPct val="0"/>
        </a:spcBef>
        <a:spcAft>
          <a:spcPct val="0"/>
        </a:spcAft>
        <a:defRPr sz="5000">
          <a:solidFill>
            <a:srgbClr val="572314"/>
          </a:solidFill>
          <a:latin typeface="Corbel" pitchFamily="34" charset="0"/>
        </a:defRPr>
      </a:lvl9pPr>
      <a:extLst/>
    </p:titleStyle>
    <p:bodyStyle>
      <a:lvl1pPr marL="424070" indent="-328193" algn="l" rtl="0" eaLnBrk="0" fontAlgn="base" hangingPunct="0">
        <a:spcBef>
          <a:spcPts val="697"/>
        </a:spcBef>
        <a:spcAft>
          <a:spcPct val="0"/>
        </a:spcAft>
        <a:buClr>
          <a:schemeClr val="accent1"/>
        </a:buClr>
        <a:buSzPct val="80000"/>
        <a:buFont typeface="Wingdings 2" pitchFamily="18" charset="2"/>
        <a:buChar char=""/>
        <a:defRPr sz="3700" kern="1200">
          <a:solidFill>
            <a:schemeClr val="tx1"/>
          </a:solidFill>
          <a:latin typeface="+mn-lt"/>
          <a:ea typeface="+mn-ea"/>
          <a:cs typeface="+mn-cs"/>
        </a:defRPr>
      </a:lvl1pPr>
      <a:lvl2pPr marL="743045" indent="-274724" algn="l" rtl="0" eaLnBrk="0" fontAlgn="base" hangingPunct="0">
        <a:spcBef>
          <a:spcPts val="639"/>
        </a:spcBef>
        <a:spcAft>
          <a:spcPct val="0"/>
        </a:spcAft>
        <a:buClr>
          <a:schemeClr val="accent1"/>
        </a:buClr>
        <a:buFont typeface="Verdana" pitchFamily="34" charset="0"/>
        <a:buChar char="◦"/>
        <a:defRPr sz="3200" kern="1200">
          <a:solidFill>
            <a:schemeClr val="tx1"/>
          </a:solidFill>
          <a:latin typeface="+mn-lt"/>
          <a:ea typeface="+mn-ea"/>
          <a:cs typeface="+mn-cs"/>
        </a:defRPr>
      </a:lvl2pPr>
      <a:lvl3pPr marL="1028831" indent="-265504" algn="l" rtl="0" eaLnBrk="0" fontAlgn="base" hangingPunct="0">
        <a:spcBef>
          <a:spcPct val="20000"/>
        </a:spcBef>
        <a:spcAft>
          <a:spcPct val="0"/>
        </a:spcAft>
        <a:buClr>
          <a:schemeClr val="accent2"/>
        </a:buClr>
        <a:buFont typeface="Wingdings 2" pitchFamily="18" charset="2"/>
        <a:buChar char=""/>
        <a:defRPr sz="2800" kern="1200">
          <a:solidFill>
            <a:schemeClr val="tx1"/>
          </a:solidFill>
          <a:latin typeface="+mn-lt"/>
          <a:ea typeface="+mn-ea"/>
          <a:cs typeface="+mn-cs"/>
        </a:defRPr>
      </a:lvl3pPr>
      <a:lvl4pPr marL="1274054" indent="-200973" algn="l" rtl="0" eaLnBrk="0" fontAlgn="base" hangingPunct="0">
        <a:spcBef>
          <a:spcPct val="20000"/>
        </a:spcBef>
        <a:spcAft>
          <a:spcPct val="0"/>
        </a:spcAft>
        <a:buClr>
          <a:srgbClr val="C32D2E"/>
        </a:buClr>
        <a:buFont typeface="Wingdings 2" pitchFamily="18" charset="2"/>
        <a:buChar char=""/>
        <a:defRPr sz="2400" kern="1200">
          <a:solidFill>
            <a:schemeClr val="tx1"/>
          </a:solidFill>
          <a:latin typeface="+mn-lt"/>
          <a:ea typeface="+mn-ea"/>
          <a:cs typeface="+mn-cs"/>
        </a:defRPr>
      </a:lvl4pPr>
      <a:lvl5pPr marL="1506370" indent="-212035" algn="l" rtl="0" eaLnBrk="0" fontAlgn="base" hangingPunct="0">
        <a:spcBef>
          <a:spcPct val="20000"/>
        </a:spcBef>
        <a:spcAft>
          <a:spcPct val="0"/>
        </a:spcAft>
        <a:buClr>
          <a:srgbClr val="84AA33"/>
        </a:buClr>
        <a:buFont typeface="Wingdings 2" pitchFamily="18" charset="2"/>
        <a:buChar char=""/>
        <a:defRPr sz="2400" kern="1200">
          <a:solidFill>
            <a:schemeClr val="tx1"/>
          </a:solidFill>
          <a:latin typeface="+mn-lt"/>
          <a:ea typeface="+mn-ea"/>
          <a:cs typeface="+mn-cs"/>
        </a:defRPr>
      </a:lvl5pPr>
      <a:lvl6pPr marL="1752331" indent="-212404" algn="l" rtl="0" eaLnBrk="1" latinLnBrk="0" hangingPunct="1">
        <a:lnSpc>
          <a:spcPct val="100000"/>
        </a:lnSpc>
        <a:spcBef>
          <a:spcPct val="20000"/>
        </a:spcBef>
        <a:buClr>
          <a:schemeClr val="accent5"/>
        </a:buClr>
        <a:buFont typeface="Wingdings 2"/>
        <a:buChar char=""/>
        <a:defRPr kumimoji="0" sz="2400" kern="1200">
          <a:solidFill>
            <a:schemeClr val="tx1"/>
          </a:solidFill>
          <a:latin typeface="+mn-lt"/>
          <a:ea typeface="+mn-ea"/>
          <a:cs typeface="+mn-cs"/>
        </a:defRPr>
      </a:lvl6pPr>
      <a:lvl7pPr marL="1996594" indent="-212404" algn="l" rtl="0" eaLnBrk="1" latinLnBrk="0" hangingPunct="1">
        <a:lnSpc>
          <a:spcPct val="100000"/>
        </a:lnSpc>
        <a:spcBef>
          <a:spcPct val="20000"/>
        </a:spcBef>
        <a:buClr>
          <a:schemeClr val="accent6"/>
        </a:buClr>
        <a:buFont typeface="Wingdings 2"/>
        <a:buChar char=""/>
        <a:defRPr kumimoji="0" sz="2400" kern="1200">
          <a:solidFill>
            <a:schemeClr val="tx1"/>
          </a:solidFill>
          <a:latin typeface="+mn-lt"/>
          <a:ea typeface="+mn-ea"/>
          <a:cs typeface="+mn-cs"/>
        </a:defRPr>
      </a:lvl7pPr>
      <a:lvl8pPr marL="2230239" indent="-212404" algn="l" rtl="0" eaLnBrk="1" latinLnBrk="0" hangingPunct="1">
        <a:lnSpc>
          <a:spcPct val="100000"/>
        </a:lnSpc>
        <a:spcBef>
          <a:spcPct val="20000"/>
        </a:spcBef>
        <a:buClr>
          <a:schemeClr val="accent6"/>
        </a:buClr>
        <a:buFont typeface="Wingdings 2"/>
        <a:buChar char=""/>
        <a:defRPr kumimoji="0" sz="2400" kern="1200">
          <a:solidFill>
            <a:schemeClr val="tx1"/>
          </a:solidFill>
          <a:latin typeface="+mn-lt"/>
          <a:ea typeface="+mn-ea"/>
          <a:cs typeface="+mn-cs"/>
        </a:defRPr>
      </a:lvl8pPr>
      <a:lvl9pPr marL="2474503" indent="-212404" algn="l" rtl="0" eaLnBrk="1" latinLnBrk="0" hangingPunct="1">
        <a:lnSpc>
          <a:spcPct val="100000"/>
        </a:lnSpc>
        <a:spcBef>
          <a:spcPct val="20000"/>
        </a:spcBef>
        <a:buClr>
          <a:schemeClr val="accent6"/>
        </a:buClr>
        <a:buFont typeface="Wingdings 2"/>
        <a:buChar char=""/>
        <a:defRPr kumimoji="0" sz="24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31009" algn="l" rtl="0" eaLnBrk="1" latinLnBrk="0" hangingPunct="1">
        <a:defRPr kumimoji="0" kern="1200">
          <a:solidFill>
            <a:schemeClr val="tx1"/>
          </a:solidFill>
          <a:latin typeface="+mn-lt"/>
          <a:ea typeface="+mn-ea"/>
          <a:cs typeface="+mn-cs"/>
        </a:defRPr>
      </a:lvl2pPr>
      <a:lvl3pPr marL="1062018" algn="l" rtl="0" eaLnBrk="1" latinLnBrk="0" hangingPunct="1">
        <a:defRPr kumimoji="0" kern="1200">
          <a:solidFill>
            <a:schemeClr val="tx1"/>
          </a:solidFill>
          <a:latin typeface="+mn-lt"/>
          <a:ea typeface="+mn-ea"/>
          <a:cs typeface="+mn-cs"/>
        </a:defRPr>
      </a:lvl3pPr>
      <a:lvl4pPr marL="1593027" algn="l" rtl="0" eaLnBrk="1" latinLnBrk="0" hangingPunct="1">
        <a:defRPr kumimoji="0" kern="1200">
          <a:solidFill>
            <a:schemeClr val="tx1"/>
          </a:solidFill>
          <a:latin typeface="+mn-lt"/>
          <a:ea typeface="+mn-ea"/>
          <a:cs typeface="+mn-cs"/>
        </a:defRPr>
      </a:lvl4pPr>
      <a:lvl5pPr marL="2124037" algn="l" rtl="0" eaLnBrk="1" latinLnBrk="0" hangingPunct="1">
        <a:defRPr kumimoji="0" kern="1200">
          <a:solidFill>
            <a:schemeClr val="tx1"/>
          </a:solidFill>
          <a:latin typeface="+mn-lt"/>
          <a:ea typeface="+mn-ea"/>
          <a:cs typeface="+mn-cs"/>
        </a:defRPr>
      </a:lvl5pPr>
      <a:lvl6pPr marL="2655045" algn="l" rtl="0" eaLnBrk="1" latinLnBrk="0" hangingPunct="1">
        <a:defRPr kumimoji="0" kern="1200">
          <a:solidFill>
            <a:schemeClr val="tx1"/>
          </a:solidFill>
          <a:latin typeface="+mn-lt"/>
          <a:ea typeface="+mn-ea"/>
          <a:cs typeface="+mn-cs"/>
        </a:defRPr>
      </a:lvl6pPr>
      <a:lvl7pPr marL="3186055" algn="l" rtl="0" eaLnBrk="1" latinLnBrk="0" hangingPunct="1">
        <a:defRPr kumimoji="0" kern="1200">
          <a:solidFill>
            <a:schemeClr val="tx1"/>
          </a:solidFill>
          <a:latin typeface="+mn-lt"/>
          <a:ea typeface="+mn-ea"/>
          <a:cs typeface="+mn-cs"/>
        </a:defRPr>
      </a:lvl7pPr>
      <a:lvl8pPr marL="3717064" algn="l" rtl="0" eaLnBrk="1" latinLnBrk="0" hangingPunct="1">
        <a:defRPr kumimoji="0" kern="1200">
          <a:solidFill>
            <a:schemeClr val="tx1"/>
          </a:solidFill>
          <a:latin typeface="+mn-lt"/>
          <a:ea typeface="+mn-ea"/>
          <a:cs typeface="+mn-cs"/>
        </a:defRPr>
      </a:lvl8pPr>
      <a:lvl9pPr marL="4248074"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1.bp.blogspot.com/-XaELNXFLmh8/VLu8_9Ja6NI/AAAAAAAACQ4/K6h0Eg1Ja54/s1600/%D0%A0%D0%B8%D1%81%D1%83%D0%BD%D0%BE%D0%BA1.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hyperlink" Target="http://www.m-hrushevsky.name/uk/Publicistics/1907/Grim-TaNeZTuchi.html"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Михайло Грушевський і Тернопільщина – Тернопільщина"/>
          <p:cNvPicPr>
            <a:picLocks noChangeAspect="1" noChangeArrowheads="1"/>
          </p:cNvPicPr>
          <p:nvPr/>
        </p:nvPicPr>
        <p:blipFill>
          <a:blip r:embed="rId2" cstate="print"/>
          <a:srcRect/>
          <a:stretch>
            <a:fillRect/>
          </a:stretch>
        </p:blipFill>
        <p:spPr bwMode="auto">
          <a:xfrm>
            <a:off x="1710209" y="1764506"/>
            <a:ext cx="4248472" cy="5674432"/>
          </a:xfrm>
          <a:prstGeom prst="rect">
            <a:avLst/>
          </a:prstGeom>
          <a:noFill/>
        </p:spPr>
      </p:pic>
      <p:pic>
        <p:nvPicPr>
          <p:cNvPr id="8194"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sp>
        <p:nvSpPr>
          <p:cNvPr id="8195" name="Прямоугольник 2"/>
          <p:cNvSpPr>
            <a:spLocks noChangeArrowheads="1"/>
          </p:cNvSpPr>
          <p:nvPr/>
        </p:nvSpPr>
        <p:spPr bwMode="auto">
          <a:xfrm>
            <a:off x="1742632" y="304074"/>
            <a:ext cx="9571132" cy="476549"/>
          </a:xfrm>
          <a:prstGeom prst="rect">
            <a:avLst/>
          </a:prstGeom>
          <a:noFill/>
          <a:ln w="9525">
            <a:noFill/>
            <a:miter lim="800000"/>
            <a:headEnd/>
            <a:tailEnd/>
          </a:ln>
        </p:spPr>
        <p:txBody>
          <a:bodyPr lIns="106178" tIns="53090" rIns="106178" bIns="53090">
            <a:spAutoFit/>
          </a:bodyPr>
          <a:lstStyle/>
          <a:p>
            <a:pPr algn="ctr"/>
            <a:r>
              <a:rPr lang="uk-UA" sz="2400" b="1" dirty="0" smtClean="0">
                <a:solidFill>
                  <a:srgbClr val="000000"/>
                </a:solidFill>
                <a:latin typeface="Times New Roman" pitchFamily="18" charset="0"/>
                <a:cs typeface="Times New Roman" pitchFamily="18" charset="0"/>
              </a:rPr>
              <a:t>ДЕРЖАВНИЙ БІОТЕХНОЛОГІЧНИЙ  УНІВЕРСИТЕТ</a:t>
            </a:r>
            <a:endParaRPr lang="uk-UA" sz="2400" dirty="0">
              <a:latin typeface="Times New Roman" pitchFamily="18" charset="0"/>
              <a:cs typeface="Times New Roman" pitchFamily="18" charset="0"/>
            </a:endParaRPr>
          </a:p>
        </p:txBody>
      </p:sp>
      <p:sp>
        <p:nvSpPr>
          <p:cNvPr id="8196" name="Прямоугольник 4"/>
          <p:cNvSpPr>
            <a:spLocks noChangeArrowheads="1"/>
          </p:cNvSpPr>
          <p:nvPr/>
        </p:nvSpPr>
        <p:spPr bwMode="auto">
          <a:xfrm>
            <a:off x="4086473" y="796015"/>
            <a:ext cx="5069017" cy="476549"/>
          </a:xfrm>
          <a:prstGeom prst="rect">
            <a:avLst/>
          </a:prstGeom>
          <a:noFill/>
          <a:ln w="9525">
            <a:noFill/>
            <a:miter lim="800000"/>
            <a:headEnd/>
            <a:tailEnd/>
          </a:ln>
        </p:spPr>
        <p:txBody>
          <a:bodyPr lIns="106178" tIns="53090" rIns="106178" bIns="53090">
            <a:spAutoFit/>
          </a:bodyPr>
          <a:lstStyle/>
          <a:p>
            <a:pPr algn="ctr"/>
            <a:r>
              <a:rPr lang="uk-UA" sz="2400" b="1" dirty="0">
                <a:solidFill>
                  <a:srgbClr val="000000"/>
                </a:solidFill>
                <a:latin typeface="Times New Roman" pitchFamily="18" charset="0"/>
                <a:cs typeface="Times New Roman" pitchFamily="18" charset="0"/>
              </a:rPr>
              <a:t>НАУКОВА БІБЛІОТЕКА</a:t>
            </a:r>
          </a:p>
        </p:txBody>
      </p:sp>
      <p:sp>
        <p:nvSpPr>
          <p:cNvPr id="8197" name="Прямоугольник 5"/>
          <p:cNvSpPr>
            <a:spLocks noChangeArrowheads="1"/>
          </p:cNvSpPr>
          <p:nvPr/>
        </p:nvSpPr>
        <p:spPr bwMode="auto">
          <a:xfrm>
            <a:off x="5238601" y="2916634"/>
            <a:ext cx="6326924" cy="3061872"/>
          </a:xfrm>
          <a:prstGeom prst="rect">
            <a:avLst/>
          </a:prstGeom>
          <a:noFill/>
          <a:ln w="9525">
            <a:noFill/>
            <a:miter lim="800000"/>
            <a:headEnd/>
            <a:tailEnd/>
          </a:ln>
        </p:spPr>
        <p:txBody>
          <a:bodyPr wrap="square" lIns="106178" tIns="53090" rIns="106178" bIns="53090">
            <a:spAutoFit/>
          </a:bodyPr>
          <a:lstStyle/>
          <a:p>
            <a:pPr algn="ctr"/>
            <a:r>
              <a:rPr lang="ru-RU"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«М. </a:t>
            </a:r>
            <a:r>
              <a:rPr lang="ru-RU" sz="36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Грушевський</a:t>
            </a:r>
            <a:r>
              <a:rPr lang="ru-RU"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ru-RU" sz="36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мислитель</a:t>
            </a:r>
            <a:r>
              <a:rPr lang="ru-RU"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ru-RU" sz="36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історик</a:t>
            </a:r>
            <a:r>
              <a:rPr lang="ru-RU"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ru-RU" sz="36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політичний</a:t>
            </a:r>
            <a:r>
              <a:rPr lang="ru-RU"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ru-RU" sz="36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діяч</a:t>
            </a:r>
            <a:r>
              <a:rPr lang="ru-RU"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a:t>
            </a:r>
          </a:p>
          <a:p>
            <a:pPr algn="ctr"/>
            <a:endParaRPr lang="ru-RU"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a:p>
            <a:pPr algn="ctr"/>
            <a:r>
              <a:rPr lang="ru-RU" sz="20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віртуальна</a:t>
            </a:r>
            <a:r>
              <a:rPr lang="ru-RU" sz="2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ru-RU" sz="20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виставка</a:t>
            </a:r>
            <a:r>
              <a:rPr lang="ru-RU" sz="2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endParaRPr lang="ru-RU" sz="2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a:p>
            <a:pPr algn="ctr"/>
            <a:r>
              <a:rPr lang="ru-RU" sz="2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до </a:t>
            </a:r>
            <a:r>
              <a:rPr lang="ru-RU" sz="2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дня </a:t>
            </a:r>
            <a:r>
              <a:rPr lang="ru-RU" sz="2000"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народження</a:t>
            </a:r>
            <a:r>
              <a:rPr lang="ru-RU" sz="2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endParaRPr lang="ru-RU" sz="2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a:p>
            <a:pPr algn="ctr"/>
            <a:r>
              <a:rPr lang="ru-RU" sz="2000"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першого</a:t>
            </a:r>
            <a:r>
              <a:rPr lang="ru-RU" sz="2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ru-RU" sz="2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президента УНР </a:t>
            </a:r>
            <a:endParaRPr lang="uk-UA" sz="2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advClick="0" advTm="4000"/>
    </mc:Choice>
    <mc:Fallback>
      <p:transition advClick="0" advTm="4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kdpu-library.ucoz.ru/Librarydocument/virtual_vustavk/grushevsky/19.jpg"/>
          <p:cNvPicPr>
            <a:picLocks noChangeAspect="1" noChangeArrowheads="1"/>
          </p:cNvPicPr>
          <p:nvPr/>
        </p:nvPicPr>
        <p:blipFill>
          <a:blip r:embed="rId2" cstate="print"/>
          <a:srcRect/>
          <a:stretch>
            <a:fillRect/>
          </a:stretch>
        </p:blipFill>
        <p:spPr bwMode="auto">
          <a:xfrm>
            <a:off x="1531457" y="1044426"/>
            <a:ext cx="2283516"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2"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sp>
        <p:nvSpPr>
          <p:cNvPr id="10243" name="Rectangle 4"/>
          <p:cNvSpPr>
            <a:spLocks noChangeArrowheads="1"/>
          </p:cNvSpPr>
          <p:nvPr/>
        </p:nvSpPr>
        <p:spPr bwMode="auto">
          <a:xfrm>
            <a:off x="3892643" y="1404467"/>
            <a:ext cx="7634673" cy="2261653"/>
          </a:xfrm>
          <a:prstGeom prst="rect">
            <a:avLst/>
          </a:prstGeom>
          <a:noFill/>
          <a:ln w="9525">
            <a:noFill/>
            <a:miter lim="800000"/>
            <a:headEnd/>
            <a:tailEnd/>
          </a:ln>
        </p:spPr>
        <p:txBody>
          <a:bodyPr wrap="square" lIns="106178" tIns="53090" rIns="106178" bIns="53090" anchor="ctr">
            <a:spAutoFit/>
          </a:bodyPr>
          <a:lstStyle/>
          <a:p>
            <a:pPr indent="492724" algn="just"/>
            <a:r>
              <a:rPr lang="uk-UA" b="1" dirty="0" smtClean="0">
                <a:latin typeface="Times New Roman" pitchFamily="18" charset="0"/>
                <a:cs typeface="Times New Roman" pitchFamily="18" charset="0"/>
              </a:rPr>
              <a:t>Грушевський, М. С.  Про українську мову і українську школу [Текст] / М. С. Грушевський. ‒ Київ : Веселка, 1991. ‒ 45 с. </a:t>
            </a:r>
          </a:p>
          <a:p>
            <a:pPr indent="492724" algn="just"/>
            <a:r>
              <a:rPr lang="uk-UA" dirty="0" smtClean="0">
                <a:latin typeface="Times New Roman" pitchFamily="18" charset="0"/>
                <a:cs typeface="Times New Roman" pitchFamily="18" charset="0"/>
              </a:rPr>
              <a:t>У книзі великого українського історика, вченого і громадського діяча Михайла Грушевського йдеться про історичне значення рідної мови й рідної школи, без яких немислиме ні політичне, ні економічне, ані духовне відродження України. Порушені автором проблеми залишаються </a:t>
            </a:r>
            <a:r>
              <a:rPr lang="uk-UA" dirty="0" err="1" smtClean="0">
                <a:latin typeface="Times New Roman" pitchFamily="18" charset="0"/>
                <a:cs typeface="Times New Roman" pitchFamily="18" charset="0"/>
              </a:rPr>
              <a:t>гостроактуальними</a:t>
            </a:r>
            <a:r>
              <a:rPr lang="uk-UA" dirty="0" smtClean="0">
                <a:latin typeface="Times New Roman" pitchFamily="18" charset="0"/>
                <a:cs typeface="Times New Roman" pitchFamily="18" charset="0"/>
              </a:rPr>
              <a:t> й сьогодні.</a:t>
            </a:r>
          </a:p>
          <a:p>
            <a:pPr indent="492724" algn="just"/>
            <a:endParaRPr lang="uk-UA" sz="1400" dirty="0">
              <a:latin typeface="Times New Roman" pitchFamily="18" charset="0"/>
              <a:cs typeface="Times New Roman" pitchFamily="18" charset="0"/>
            </a:endParaRPr>
          </a:p>
        </p:txBody>
      </p:sp>
      <p:sp>
        <p:nvSpPr>
          <p:cNvPr id="6" name="Прямоугольник 5"/>
          <p:cNvSpPr/>
          <p:nvPr/>
        </p:nvSpPr>
        <p:spPr>
          <a:xfrm>
            <a:off x="5663533" y="252339"/>
            <a:ext cx="5957735" cy="930503"/>
          </a:xfrm>
          <a:prstGeom prst="rect">
            <a:avLst/>
          </a:prstGeom>
        </p:spPr>
        <p:txBody>
          <a:bodyPr lIns="98545" tIns="49272" rIns="98545" bIns="49272">
            <a:spAutoFit/>
          </a:bodyPr>
          <a:lstStyle/>
          <a:p>
            <a:pPr algn="r"/>
            <a:r>
              <a:rPr lang="ru-RU" b="1" i="1" dirty="0" smtClean="0">
                <a:latin typeface="Times New Roman" pitchFamily="18" charset="0"/>
                <a:cs typeface="Times New Roman" pitchFamily="18" charset="0"/>
              </a:rPr>
              <a:t>«Я хочу </a:t>
            </a:r>
            <a:r>
              <a:rPr lang="ru-RU" b="1" i="1" dirty="0" err="1" smtClean="0">
                <a:latin typeface="Times New Roman" pitchFamily="18" charset="0"/>
                <a:cs typeface="Times New Roman" pitchFamily="18" charset="0"/>
              </a:rPr>
              <a:t>жити</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щоб</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працювати</a:t>
            </a:r>
            <a:r>
              <a:rPr lang="ru-RU" b="1" i="1" dirty="0" smtClean="0">
                <a:latin typeface="Times New Roman" pitchFamily="18" charset="0"/>
                <a:cs typeface="Times New Roman" pitchFamily="18" charset="0"/>
              </a:rPr>
              <a:t>,</a:t>
            </a:r>
            <a:br>
              <a:rPr lang="ru-RU" b="1" i="1" dirty="0" smtClean="0">
                <a:latin typeface="Times New Roman" pitchFamily="18" charset="0"/>
                <a:cs typeface="Times New Roman" pitchFamily="18" charset="0"/>
              </a:rPr>
            </a:br>
            <a:r>
              <a:rPr lang="ru-RU" b="1" i="1" dirty="0" err="1" smtClean="0">
                <a:latin typeface="Times New Roman" pitchFamily="18" charset="0"/>
                <a:cs typeface="Times New Roman" pitchFamily="18" charset="0"/>
              </a:rPr>
              <a:t>страждати</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і</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боротись</a:t>
            </a:r>
            <a:r>
              <a:rPr lang="ru-RU" b="1" i="1" dirty="0" smtClean="0">
                <a:latin typeface="Times New Roman" pitchFamily="18" charset="0"/>
                <a:cs typeface="Times New Roman" pitchFamily="18" charset="0"/>
              </a:rPr>
              <a:t> разом </a:t>
            </a:r>
            <a:r>
              <a:rPr lang="ru-RU" b="1" i="1" dirty="0" err="1" smtClean="0">
                <a:latin typeface="Times New Roman" pitchFamily="18" charset="0"/>
                <a:cs typeface="Times New Roman" pitchFamily="18" charset="0"/>
              </a:rPr>
              <a:t>з</a:t>
            </a:r>
            <a:r>
              <a:rPr lang="ru-RU" b="1" i="1" dirty="0" smtClean="0">
                <a:latin typeface="Times New Roman" pitchFamily="18" charset="0"/>
                <a:cs typeface="Times New Roman" pitchFamily="18" charset="0"/>
              </a:rPr>
              <a:t> вами».</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М. </a:t>
            </a:r>
            <a:r>
              <a:rPr lang="ru-RU" b="1" i="1" dirty="0" err="1" smtClean="0">
                <a:latin typeface="Times New Roman" pitchFamily="18" charset="0"/>
                <a:cs typeface="Times New Roman" pitchFamily="18" charset="0"/>
              </a:rPr>
              <a:t>Грушевський</a:t>
            </a:r>
            <a:r>
              <a:rPr lang="ru-RU" b="1" i="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8" name="Rectangle 4"/>
          <p:cNvSpPr>
            <a:spLocks noChangeArrowheads="1"/>
          </p:cNvSpPr>
          <p:nvPr/>
        </p:nvSpPr>
        <p:spPr bwMode="auto">
          <a:xfrm>
            <a:off x="1457670" y="4644827"/>
            <a:ext cx="7673855" cy="2600207"/>
          </a:xfrm>
          <a:prstGeom prst="rect">
            <a:avLst/>
          </a:prstGeom>
          <a:noFill/>
          <a:ln w="9525">
            <a:noFill/>
            <a:miter lim="800000"/>
            <a:headEnd/>
            <a:tailEnd/>
          </a:ln>
        </p:spPr>
        <p:txBody>
          <a:bodyPr wrap="square" lIns="106178" tIns="53090" rIns="106178" bIns="53090" anchor="ctr">
            <a:spAutoFit/>
          </a:bodyPr>
          <a:lstStyle/>
          <a:p>
            <a:pPr indent="492724" algn="just"/>
            <a:r>
              <a:rPr lang="uk-UA" b="1" dirty="0" smtClean="0">
                <a:latin typeface="Times New Roman" pitchFamily="18" charset="0"/>
                <a:cs typeface="Times New Roman" pitchFamily="18" charset="0"/>
              </a:rPr>
              <a:t>Грушевський, М. С. Новий період історії України за роки від 1914 до 1919 [Текст] / М. С. Грушевський ; </a:t>
            </a:r>
            <a:r>
              <a:rPr lang="uk-UA" b="1" dirty="0" err="1" smtClean="0">
                <a:latin typeface="Times New Roman" pitchFamily="18" charset="0"/>
                <a:cs typeface="Times New Roman" pitchFamily="18" charset="0"/>
              </a:rPr>
              <a:t>упоряд</a:t>
            </a:r>
            <a:r>
              <a:rPr lang="uk-UA" b="1" dirty="0" smtClean="0">
                <a:latin typeface="Times New Roman" pitchFamily="18" charset="0"/>
                <a:cs typeface="Times New Roman" pitchFamily="18" charset="0"/>
              </a:rPr>
              <a:t>. А. Ф. </a:t>
            </a:r>
            <a:r>
              <a:rPr lang="uk-UA" b="1" dirty="0" err="1" smtClean="0">
                <a:latin typeface="Times New Roman" pitchFamily="18" charset="0"/>
                <a:cs typeface="Times New Roman" pitchFamily="18" charset="0"/>
              </a:rPr>
              <a:t>Трубайчука</a:t>
            </a:r>
            <a:r>
              <a:rPr lang="uk-UA" b="1" dirty="0" smtClean="0">
                <a:latin typeface="Times New Roman" pitchFamily="18" charset="0"/>
                <a:cs typeface="Times New Roman" pitchFamily="18" charset="0"/>
              </a:rPr>
              <a:t> . ‒ Київ : </a:t>
            </a:r>
            <a:r>
              <a:rPr lang="uk-UA" b="1" dirty="0" err="1" smtClean="0">
                <a:latin typeface="Times New Roman" pitchFamily="18" charset="0"/>
                <a:cs typeface="Times New Roman" pitchFamily="18" charset="0"/>
              </a:rPr>
              <a:t>Либiдь</a:t>
            </a:r>
            <a:r>
              <a:rPr lang="uk-UA" b="1" dirty="0" smtClean="0">
                <a:latin typeface="Times New Roman" pitchFamily="18" charset="0"/>
                <a:cs typeface="Times New Roman" pitchFamily="18" charset="0"/>
              </a:rPr>
              <a:t>, 1992. ‒ 46 с.</a:t>
            </a:r>
          </a:p>
          <a:p>
            <a:pPr indent="492724" algn="just"/>
            <a:r>
              <a:rPr lang="uk-UA" dirty="0" smtClean="0">
                <a:latin typeface="Times New Roman" pitchFamily="18" charset="0"/>
                <a:cs typeface="Times New Roman" pitchFamily="18" charset="0"/>
              </a:rPr>
              <a:t>Книга є своєрідним продовженням «Історії України, приладженої до програми вищих початкових шкіл і нижчих класів шкіл середніх». Твір складається із семи розділів де в хронологічному порядку йдеться про перебіг подій в Україні в період світової війни, Лютневої і Жовтневої революцій, проголошення і перших кроків Української Народної Республіки, боротьби за її незалежність.</a:t>
            </a:r>
            <a:endParaRPr lang="uk-UA" dirty="0">
              <a:latin typeface="Times New Roman" pitchFamily="18" charset="0"/>
              <a:cs typeface="Times New Roman" pitchFamily="18" charset="0"/>
            </a:endParaRPr>
          </a:p>
        </p:txBody>
      </p:sp>
      <p:pic>
        <p:nvPicPr>
          <p:cNvPr id="9" name="Рисунок 8" descr="http://1.bp.blogspot.com/-XaELNXFLmh8/VLu8_9Ja6NI/AAAAAAAACQ4/K6h0Eg1Ja54/s1600/%D0%A0%D0%B8%D1%81%D1%83%D0%BD%D0%BE%D0%BA1.png">
            <a:hlinkClick r:id="rId4"/>
          </p:cNvPr>
          <p:cNvPicPr/>
          <p:nvPr/>
        </p:nvPicPr>
        <p:blipFill>
          <a:blip r:embed="rId5" cstate="print"/>
          <a:srcRect/>
          <a:stretch>
            <a:fillRect/>
          </a:stretch>
        </p:blipFill>
        <p:spPr bwMode="auto">
          <a:xfrm>
            <a:off x="9352886" y="4572818"/>
            <a:ext cx="2213612"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advTm="10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артинки по запросу м грушевський книги фото"/>
          <p:cNvPicPr>
            <a:picLocks noChangeAspect="1" noChangeArrowheads="1"/>
          </p:cNvPicPr>
          <p:nvPr/>
        </p:nvPicPr>
        <p:blipFill>
          <a:blip r:embed="rId2" cstate="print"/>
          <a:srcRect/>
          <a:stretch>
            <a:fillRect/>
          </a:stretch>
        </p:blipFill>
        <p:spPr bwMode="auto">
          <a:xfrm>
            <a:off x="2718321" y="756394"/>
            <a:ext cx="7776864"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Rectangle 4"/>
          <p:cNvSpPr>
            <a:spLocks noChangeArrowheads="1"/>
          </p:cNvSpPr>
          <p:nvPr/>
        </p:nvSpPr>
        <p:spPr bwMode="auto">
          <a:xfrm>
            <a:off x="1854226" y="5076874"/>
            <a:ext cx="9361040" cy="1769210"/>
          </a:xfrm>
          <a:prstGeom prst="rect">
            <a:avLst/>
          </a:prstGeom>
          <a:noFill/>
          <a:ln w="9525">
            <a:noFill/>
            <a:miter lim="800000"/>
            <a:headEnd/>
            <a:tailEnd/>
          </a:ln>
        </p:spPr>
        <p:txBody>
          <a:bodyPr wrap="square" lIns="106178" tIns="53090" rIns="106178" bIns="53090" anchor="ctr">
            <a:spAutoFit/>
          </a:bodyPr>
          <a:lstStyle/>
          <a:p>
            <a:pPr indent="457200" algn="just"/>
            <a:r>
              <a:rPr lang="uk-UA" b="1" dirty="0" smtClean="0">
                <a:latin typeface="Times New Roman" pitchFamily="18" charset="0"/>
                <a:cs typeface="Times New Roman" pitchFamily="18" charset="0"/>
              </a:rPr>
              <a:t>Грушевський, М. С. Історія </a:t>
            </a:r>
            <a:r>
              <a:rPr lang="uk-UA" b="1" dirty="0" err="1" smtClean="0">
                <a:latin typeface="Times New Roman" pitchFamily="18" charset="0"/>
                <a:cs typeface="Times New Roman" pitchFamily="18" charset="0"/>
              </a:rPr>
              <a:t>України-Руси</a:t>
            </a:r>
            <a:r>
              <a:rPr lang="uk-UA" b="1" dirty="0" smtClean="0">
                <a:latin typeface="Times New Roman" pitchFamily="18" charset="0"/>
                <a:cs typeface="Times New Roman" pitchFamily="18" charset="0"/>
              </a:rPr>
              <a:t> [Текст] : в 11 томах, 12 книгах  / М. С. Грушевський // </a:t>
            </a:r>
            <a:r>
              <a:rPr lang="uk-UA" b="1" dirty="0" err="1" smtClean="0">
                <a:latin typeface="Times New Roman" pitchFamily="18" charset="0"/>
                <a:cs typeface="Times New Roman" pitchFamily="18" charset="0"/>
              </a:rPr>
              <a:t>голов</a:t>
            </a:r>
            <a:r>
              <a:rPr lang="uk-UA" b="1" dirty="0" smtClean="0">
                <a:latin typeface="Times New Roman" pitchFamily="18" charset="0"/>
                <a:cs typeface="Times New Roman" pitchFamily="18" charset="0"/>
              </a:rPr>
              <a:t>. ред. П. С. Сохань [та ін.]. ‒ Київ : Наук. думка, 1991-1998. ‒ Серія «Пам’ятки історичної думки України»</a:t>
            </a:r>
            <a:r>
              <a:rPr lang="uk-UA" dirty="0" smtClean="0">
                <a:latin typeface="Times New Roman" pitchFamily="18" charset="0"/>
                <a:cs typeface="Times New Roman" pitchFamily="18" charset="0"/>
              </a:rPr>
              <a:t>. 	</a:t>
            </a:r>
          </a:p>
          <a:p>
            <a:pPr indent="457200" algn="just"/>
            <a:r>
              <a:rPr lang="uk-UA" dirty="0" smtClean="0">
                <a:latin typeface="Times New Roman" pitchFamily="18" charset="0"/>
                <a:cs typeface="Times New Roman" pitchFamily="18" charset="0"/>
              </a:rPr>
              <a:t>Висвітлюються соціально-економічні, політичні і культурні процеси, що відбувалися на території України з найдавніших часів до початку XХ ст.</a:t>
            </a:r>
          </a:p>
          <a:p>
            <a:pPr indent="457200" algn="just" eaLnBrk="0" hangingPunct="0"/>
            <a:endParaRPr lang="uk-UA" dirty="0">
              <a:latin typeface="Times New Roman" pitchFamily="18" charset="0"/>
              <a:cs typeface="Times New Roman" pitchFamily="18" charset="0"/>
            </a:endParaRPr>
          </a:p>
        </p:txBody>
      </p:sp>
      <p:pic>
        <p:nvPicPr>
          <p:cNvPr id="12292"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spTree>
  </p:cSld>
  <p:clrMapOvr>
    <a:masterClrMapping/>
  </p:clrMapOvr>
  <p:transition spd="slow" advClick="0" advTm="8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kdpu-library.ucoz.ru/Librarydocument/virtual_vustavk/grushevsky/16.jpg"/>
          <p:cNvPicPr>
            <a:picLocks noChangeAspect="1" noChangeArrowheads="1"/>
          </p:cNvPicPr>
          <p:nvPr/>
        </p:nvPicPr>
        <p:blipFill>
          <a:blip r:embed="rId2" cstate="print"/>
          <a:srcRect t="6303"/>
          <a:stretch>
            <a:fillRect/>
          </a:stretch>
        </p:blipFill>
        <p:spPr bwMode="auto">
          <a:xfrm>
            <a:off x="1531457" y="252338"/>
            <a:ext cx="2508760" cy="3315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2"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sp>
        <p:nvSpPr>
          <p:cNvPr id="10243" name="Rectangle 4"/>
          <p:cNvSpPr>
            <a:spLocks noChangeArrowheads="1"/>
          </p:cNvSpPr>
          <p:nvPr/>
        </p:nvSpPr>
        <p:spPr bwMode="auto">
          <a:xfrm>
            <a:off x="4187791" y="667837"/>
            <a:ext cx="7304920" cy="2323208"/>
          </a:xfrm>
          <a:prstGeom prst="rect">
            <a:avLst/>
          </a:prstGeom>
          <a:noFill/>
          <a:ln w="9525">
            <a:noFill/>
            <a:miter lim="800000"/>
            <a:headEnd/>
            <a:tailEnd/>
          </a:ln>
        </p:spPr>
        <p:txBody>
          <a:bodyPr wrap="square" lIns="106178" tIns="53090" rIns="106178" bIns="53090" anchor="ctr">
            <a:spAutoFit/>
          </a:bodyPr>
          <a:lstStyle/>
          <a:p>
            <a:pPr indent="457200" algn="just"/>
            <a:r>
              <a:rPr lang="uk-UA" smtClean="0">
                <a:latin typeface="Times New Roman" pitchFamily="18" charset="0"/>
                <a:cs typeface="Times New Roman" pitchFamily="18" charset="0"/>
              </a:rPr>
              <a:t> </a:t>
            </a:r>
            <a:r>
              <a:rPr lang="uk-UA" b="1" smtClean="0">
                <a:latin typeface="Times New Roman" pitchFamily="18" charset="0"/>
                <a:cs typeface="Times New Roman" pitchFamily="18" charset="0"/>
              </a:rPr>
              <a:t>Грушевський, М. С. Про батька козацького Богдана Хмельницького [Текст] / М. С. Грушевський. ‒ Днiпpопетpовськ : Сiч, 1993. ‒ 56 с.</a:t>
            </a:r>
          </a:p>
          <a:p>
            <a:pPr indent="457200" algn="just"/>
            <a:r>
              <a:rPr lang="uk-UA" smtClean="0">
                <a:latin typeface="Times New Roman" pitchFamily="18" charset="0"/>
                <a:cs typeface="Times New Roman" pitchFamily="18" charset="0"/>
              </a:rPr>
              <a:t> «Великий рух народний, піднятий Хмельницьким, дав новий лад усій східній Україні – Гетьманщині» – таким був відгук М. Грушевського на події того часу. Книга присвячена життю і діяльності славного сина України, видатного політика і полководця Богдана Хмельницького. </a:t>
            </a:r>
            <a:endParaRPr lang="uk-UA">
              <a:latin typeface="Times New Roman" pitchFamily="18" charset="0"/>
              <a:cs typeface="Times New Roman" pitchFamily="18" charset="0"/>
            </a:endParaRPr>
          </a:p>
        </p:txBody>
      </p:sp>
      <p:pic>
        <p:nvPicPr>
          <p:cNvPr id="6" name="Picture 2" descr="http://kdpu-library.ucoz.ru/Librarydocument/virtual_vustavk/grushevsky/13.jpg"/>
          <p:cNvPicPr>
            <a:picLocks noChangeAspect="1" noChangeArrowheads="1"/>
          </p:cNvPicPr>
          <p:nvPr/>
        </p:nvPicPr>
        <p:blipFill>
          <a:blip r:embed="rId4" cstate="print"/>
          <a:srcRect t="3908"/>
          <a:stretch>
            <a:fillRect/>
          </a:stretch>
        </p:blipFill>
        <p:spPr bwMode="auto">
          <a:xfrm>
            <a:off x="8910164" y="3924747"/>
            <a:ext cx="2582547" cy="3456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4"/>
          <p:cNvSpPr>
            <a:spLocks noChangeArrowheads="1"/>
          </p:cNvSpPr>
          <p:nvPr/>
        </p:nvSpPr>
        <p:spPr bwMode="auto">
          <a:xfrm>
            <a:off x="1531457" y="4057728"/>
            <a:ext cx="7200634" cy="3431204"/>
          </a:xfrm>
          <a:prstGeom prst="rect">
            <a:avLst/>
          </a:prstGeom>
          <a:noFill/>
          <a:ln w="9525">
            <a:noFill/>
            <a:miter lim="800000"/>
            <a:headEnd/>
            <a:tailEnd/>
          </a:ln>
        </p:spPr>
        <p:txBody>
          <a:bodyPr wrap="square" lIns="106178" tIns="53090" rIns="106178" bIns="53090" anchor="ctr">
            <a:spAutoFit/>
          </a:bodyPr>
          <a:lstStyle/>
          <a:p>
            <a:pPr lvl="0" indent="457200" algn="just"/>
            <a:r>
              <a:rPr lang="uk-UA" b="1" dirty="0" smtClean="0">
                <a:latin typeface="Times New Roman" pitchFamily="18" charset="0"/>
                <a:cs typeface="Times New Roman" pitchFamily="18" charset="0"/>
              </a:rPr>
              <a:t>Грушевський, М. С. Як жив український народ [Текст] : </a:t>
            </a:r>
            <a:r>
              <a:rPr lang="uk-UA" b="1" dirty="0" err="1" smtClean="0">
                <a:latin typeface="Times New Roman" pitchFamily="18" charset="0"/>
                <a:cs typeface="Times New Roman" pitchFamily="18" charset="0"/>
              </a:rPr>
              <a:t>корот</a:t>
            </a:r>
            <a:r>
              <a:rPr lang="uk-UA" b="1" dirty="0" smtClean="0">
                <a:latin typeface="Times New Roman" pitchFamily="18" charset="0"/>
                <a:cs typeface="Times New Roman" pitchFamily="18" charset="0"/>
              </a:rPr>
              <a:t>. історія України / М. С. Грушевський. ‒ </a:t>
            </a:r>
            <a:r>
              <a:rPr lang="uk-UA" b="1" dirty="0" err="1" smtClean="0">
                <a:latin typeface="Times New Roman" pitchFamily="18" charset="0"/>
                <a:cs typeface="Times New Roman" pitchFamily="18" charset="0"/>
              </a:rPr>
              <a:t>Репp</a:t>
            </a:r>
            <a:r>
              <a:rPr lang="uk-UA" b="1" dirty="0" smtClean="0">
                <a:latin typeface="Times New Roman" pitchFamily="18" charset="0"/>
                <a:cs typeface="Times New Roman" pitchFamily="18" charset="0"/>
              </a:rPr>
              <a:t>. вид. 1915 p. ‒ Київ : РОВО «</a:t>
            </a:r>
            <a:r>
              <a:rPr lang="uk-UA" b="1" dirty="0" err="1" smtClean="0">
                <a:latin typeface="Times New Roman" pitchFamily="18" charset="0"/>
                <a:cs typeface="Times New Roman" pitchFamily="18" charset="0"/>
              </a:rPr>
              <a:t>Укpвузполiгpаф</a:t>
            </a:r>
            <a:r>
              <a:rPr lang="uk-UA" b="1" dirty="0" smtClean="0">
                <a:latin typeface="Times New Roman" pitchFamily="18" charset="0"/>
                <a:cs typeface="Times New Roman" pitchFamily="18" charset="0"/>
              </a:rPr>
              <a:t>» : РВЦ «Орбіта», 1991. ‒ 112 с.</a:t>
            </a:r>
          </a:p>
          <a:p>
            <a:pPr lvl="0" indent="457200" algn="just"/>
            <a:r>
              <a:rPr lang="uk-UA" dirty="0" smtClean="0">
                <a:latin typeface="Times New Roman" pitchFamily="18" charset="0"/>
                <a:cs typeface="Times New Roman" pitchFamily="18" charset="0"/>
              </a:rPr>
              <a:t>У цій унікальній книзі, написаній видатним українським вченим, письменником і політичним діячем Михайлом Грушевським, стисло і доступно, надзвичайно колоритною мовою розповідається про невмирущі сторінки нашої героїчної минувшини, про споконвічні прагнення українського народу до волі та справедливості, про тернисті шляхи, якими він ішов до незалежності. Надзвичайно переймаючись тим, що українські землі постійно ділять між собою сильніші держави, автор закликає українців єднатися й окреслює напрями розвитку різних сфер життя в Україні.</a:t>
            </a:r>
            <a:endParaRPr lang="uk-UA" dirty="0">
              <a:latin typeface="Times New Roman" pitchFamily="18" charset="0"/>
              <a:cs typeface="Times New Roman" pitchFamily="18" charset="0"/>
            </a:endParaRPr>
          </a:p>
        </p:txBody>
      </p:sp>
    </p:spTree>
  </p:cSld>
  <p:clrMapOvr>
    <a:masterClrMapping/>
  </p:clrMapOvr>
  <p:transition spd="slow" advClick="0" advTm="8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kdpu-library.ucoz.ru/Librarydocument/virtual_vustavk/grushevsky/18.jpg"/>
          <p:cNvPicPr>
            <a:picLocks noChangeAspect="1" noChangeArrowheads="1"/>
          </p:cNvPicPr>
          <p:nvPr/>
        </p:nvPicPr>
        <p:blipFill>
          <a:blip r:embed="rId2" cstate="print"/>
          <a:srcRect/>
          <a:stretch>
            <a:fillRect/>
          </a:stretch>
        </p:blipFill>
        <p:spPr bwMode="auto">
          <a:xfrm>
            <a:off x="1752818" y="252338"/>
            <a:ext cx="2606296"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2"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sp>
        <p:nvSpPr>
          <p:cNvPr id="10243" name="Rectangle 4"/>
          <p:cNvSpPr>
            <a:spLocks noChangeArrowheads="1"/>
          </p:cNvSpPr>
          <p:nvPr/>
        </p:nvSpPr>
        <p:spPr bwMode="auto">
          <a:xfrm>
            <a:off x="4556726" y="540371"/>
            <a:ext cx="6862198" cy="3154205"/>
          </a:xfrm>
          <a:prstGeom prst="rect">
            <a:avLst/>
          </a:prstGeom>
          <a:noFill/>
          <a:ln w="9525">
            <a:noFill/>
            <a:miter lim="800000"/>
            <a:headEnd/>
            <a:tailEnd/>
          </a:ln>
        </p:spPr>
        <p:txBody>
          <a:bodyPr wrap="square" lIns="106178" tIns="53090" rIns="106178" bIns="53090" anchor="ctr">
            <a:spAutoFit/>
          </a:bodyPr>
          <a:lstStyle/>
          <a:p>
            <a:pPr indent="457200" algn="just"/>
            <a:r>
              <a:rPr lang="uk-UA" b="1" smtClean="0">
                <a:latin typeface="Times New Roman" pitchFamily="18" charset="0"/>
                <a:cs typeface="Times New Roman" pitchFamily="18" charset="0"/>
              </a:rPr>
              <a:t>Грушевський, М. С. Предок [Текст] : із белетристичної спадщини / М. С. Грушевський ; упоряд. С. І. Білоконь. ‒ Київ : Веселка, 1990. ‒ 247 с. </a:t>
            </a:r>
          </a:p>
          <a:p>
            <a:pPr indent="457200" algn="just"/>
            <a:r>
              <a:rPr lang="uk-UA" smtClean="0">
                <a:latin typeface="Times New Roman" pitchFamily="18" charset="0"/>
                <a:cs typeface="Times New Roman" pitchFamily="18" charset="0"/>
              </a:rPr>
              <a:t>Книгу «Предок» складають найяскравіші твори з художньої спадщини видатного вітчизняного історика і вченого, одного з найбільших поборників української духовності – Михайла Грушевського. Твори представленні у виданні розкривають ще одну непересічну сторінку його могутнього обдарування – талант белетриста. Провідна тематика – історичні сюжети, роздуми, соціально-побутові картини з життя українського народу.</a:t>
            </a:r>
            <a:br>
              <a:rPr lang="uk-UA" smtClean="0">
                <a:latin typeface="Times New Roman" pitchFamily="18" charset="0"/>
                <a:cs typeface="Times New Roman" pitchFamily="18" charset="0"/>
              </a:rPr>
            </a:br>
            <a:r>
              <a:rPr lang="uk-UA" smtClean="0">
                <a:latin typeface="Times New Roman" pitchFamily="18" charset="0"/>
                <a:cs typeface="Times New Roman" pitchFamily="18" charset="0"/>
              </a:rPr>
              <a:t>    Книга ілюстрована рідкісними фотоматеріалами.</a:t>
            </a:r>
            <a:endParaRPr lang="uk-UA">
              <a:latin typeface="Times New Roman" pitchFamily="18" charset="0"/>
              <a:cs typeface="Times New Roman" pitchFamily="18" charset="0"/>
            </a:endParaRPr>
          </a:p>
        </p:txBody>
      </p:sp>
      <p:pic>
        <p:nvPicPr>
          <p:cNvPr id="5" name="Picture 2" descr="http://kdpu-library.ucoz.ru/Librarydocument/virtual_vustavk/grushevsky/11.jpg"/>
          <p:cNvPicPr>
            <a:picLocks noChangeAspect="1" noChangeArrowheads="1"/>
          </p:cNvPicPr>
          <p:nvPr/>
        </p:nvPicPr>
        <p:blipFill>
          <a:blip r:embed="rId4" cstate="print"/>
          <a:srcRect/>
          <a:stretch>
            <a:fillRect/>
          </a:stretch>
        </p:blipFill>
        <p:spPr bwMode="auto">
          <a:xfrm>
            <a:off x="8910164" y="4284786"/>
            <a:ext cx="2584463"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4"/>
          <p:cNvSpPr>
            <a:spLocks noChangeArrowheads="1"/>
          </p:cNvSpPr>
          <p:nvPr/>
        </p:nvSpPr>
        <p:spPr bwMode="auto">
          <a:xfrm>
            <a:off x="1605244" y="4423286"/>
            <a:ext cx="6935985" cy="3154205"/>
          </a:xfrm>
          <a:prstGeom prst="rect">
            <a:avLst/>
          </a:prstGeom>
          <a:noFill/>
          <a:ln w="9525">
            <a:noFill/>
            <a:miter lim="800000"/>
            <a:headEnd/>
            <a:tailEnd/>
          </a:ln>
        </p:spPr>
        <p:txBody>
          <a:bodyPr wrap="square" lIns="106178" tIns="53090" rIns="106178" bIns="53090" anchor="ctr">
            <a:spAutoFit/>
          </a:bodyPr>
          <a:lstStyle/>
          <a:p>
            <a:pPr lvl="0" indent="457200" algn="just"/>
            <a:r>
              <a:rPr lang="uk-UA" b="1" dirty="0" smtClean="0">
                <a:latin typeface="Times New Roman" pitchFamily="18" charset="0"/>
                <a:cs typeface="Times New Roman" pitchFamily="18" charset="0"/>
              </a:rPr>
              <a:t>Грушевський, М. С. На порозі Нової України [Текст] : гадки і мрії / М. С. Грушевський ; передмов. І. Р. Юхновського. ‒ Київ : Наук. думка, 1991. ‒ 128 с. </a:t>
            </a:r>
          </a:p>
          <a:p>
            <a:pPr lvl="0" indent="457200" algn="just"/>
            <a:r>
              <a:rPr lang="uk-UA" dirty="0" smtClean="0">
                <a:latin typeface="Times New Roman" pitchFamily="18" charset="0"/>
                <a:cs typeface="Times New Roman" pitchFamily="18" charset="0"/>
              </a:rPr>
              <a:t>Книга становить собою збірник статей і промов українського вченого і державного діяча М. Грушевського, написаних і виголошених ним протягом 1917-1918 рр. Автор розкриває історичну неминучість перемоги українського народу в боротьбі за державність і незалежність, окреслює напрями розвитку всіх сфер життя Нової України, характеризує її державні символи, грошові одиниці, новий адміністративний поділ, розкриває демократичні здобутки Української Народної Республіки.</a:t>
            </a:r>
          </a:p>
        </p:txBody>
      </p:sp>
    </p:spTree>
  </p:cSld>
  <p:clrMapOvr>
    <a:masterClrMapping/>
  </p:clrMapOvr>
  <p:transition spd="slow" advClick="0" advTm="8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Нарис історії Київської землі від смерті Ярослава до кінця XIV сторіччя"/>
          <p:cNvPicPr>
            <a:picLocks noChangeAspect="1" noChangeArrowheads="1"/>
          </p:cNvPicPr>
          <p:nvPr/>
        </p:nvPicPr>
        <p:blipFill>
          <a:blip r:embed="rId2" cstate="print"/>
          <a:srcRect/>
          <a:stretch>
            <a:fillRect/>
          </a:stretch>
        </p:blipFill>
        <p:spPr bwMode="auto">
          <a:xfrm>
            <a:off x="1679031" y="252339"/>
            <a:ext cx="2640169" cy="3676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67" name="Rectangle 3"/>
          <p:cNvSpPr>
            <a:spLocks noChangeArrowheads="1"/>
          </p:cNvSpPr>
          <p:nvPr/>
        </p:nvSpPr>
        <p:spPr bwMode="auto">
          <a:xfrm>
            <a:off x="4482940" y="797044"/>
            <a:ext cx="7151629" cy="2046209"/>
          </a:xfrm>
          <a:prstGeom prst="rect">
            <a:avLst/>
          </a:prstGeom>
          <a:noFill/>
          <a:ln w="9525">
            <a:noFill/>
            <a:miter lim="800000"/>
            <a:headEnd/>
            <a:tailEnd/>
          </a:ln>
        </p:spPr>
        <p:txBody>
          <a:bodyPr wrap="square" lIns="106178" tIns="53090" rIns="106178" bIns="53090" anchor="ctr">
            <a:spAutoFit/>
          </a:bodyPr>
          <a:lstStyle/>
          <a:p>
            <a:pPr indent="457200" algn="just"/>
            <a:r>
              <a:rPr lang="uk-UA" b="1" dirty="0" smtClean="0">
                <a:latin typeface="Times New Roman" pitchFamily="18" charset="0"/>
                <a:cs typeface="Times New Roman" pitchFamily="18" charset="0"/>
              </a:rPr>
              <a:t>Грушевський, М. С. Нарис історії Київської землі від смерті Ярослава до кінця XIV сторіччя [Текст] /  М. С. Грушевський. ‒ Київ : Наук. думка, 1991. ‒ 541 с</a:t>
            </a:r>
            <a:r>
              <a:rPr lang="uk-UA" dirty="0" smtClean="0">
                <a:latin typeface="Times New Roman" pitchFamily="18" charset="0"/>
                <a:cs typeface="Times New Roman" pitchFamily="18" charset="0"/>
              </a:rPr>
              <a:t>. </a:t>
            </a:r>
          </a:p>
          <a:p>
            <a:pPr indent="457200" algn="just"/>
            <a:r>
              <a:rPr lang="uk-UA" dirty="0" smtClean="0">
                <a:latin typeface="Times New Roman" pitchFamily="18" charset="0"/>
                <a:cs typeface="Times New Roman" pitchFamily="18" charset="0"/>
              </a:rPr>
              <a:t>Ця книга </a:t>
            </a:r>
            <a:r>
              <a:rPr lang="uk-UA" b="1" dirty="0" smtClean="0">
                <a:latin typeface="Times New Roman" pitchFamily="18" charset="0"/>
                <a:cs typeface="Times New Roman" pitchFamily="18" charset="0"/>
              </a:rPr>
              <a:t>‒</a:t>
            </a:r>
            <a:r>
              <a:rPr lang="uk-UA" dirty="0" smtClean="0">
                <a:latin typeface="Times New Roman" pitchFamily="18" charset="0"/>
                <a:cs typeface="Times New Roman" pitchFamily="18" charset="0"/>
              </a:rPr>
              <a:t> перша синтетична праця видатного українського вченого, написана ще на студентській лаві. В ній на широкому джерельному матеріалі висвітлюється політична історія Київської землі, її економіка, культура та релігія. </a:t>
            </a:r>
            <a:endParaRPr lang="uk-UA" dirty="0">
              <a:latin typeface="Times New Roman" pitchFamily="18" charset="0"/>
              <a:cs typeface="Times New Roman" pitchFamily="18" charset="0"/>
            </a:endParaRPr>
          </a:p>
        </p:txBody>
      </p:sp>
      <p:pic>
        <p:nvPicPr>
          <p:cNvPr id="11268"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pic>
        <p:nvPicPr>
          <p:cNvPr id="5" name="Picture 2" descr="Картинки по запросу м грушевський книги фото"/>
          <p:cNvPicPr>
            <a:picLocks noChangeAspect="1" noChangeArrowheads="1"/>
          </p:cNvPicPr>
          <p:nvPr/>
        </p:nvPicPr>
        <p:blipFill>
          <a:blip r:embed="rId4" cstate="print"/>
          <a:srcRect/>
          <a:stretch>
            <a:fillRect/>
          </a:stretch>
        </p:blipFill>
        <p:spPr bwMode="auto">
          <a:xfrm>
            <a:off x="8983951" y="3852738"/>
            <a:ext cx="2632495" cy="3640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3"/>
          <p:cNvSpPr>
            <a:spLocks noChangeArrowheads="1"/>
          </p:cNvSpPr>
          <p:nvPr/>
        </p:nvSpPr>
        <p:spPr bwMode="auto">
          <a:xfrm>
            <a:off x="1605244" y="4644826"/>
            <a:ext cx="7083559" cy="2877206"/>
          </a:xfrm>
          <a:prstGeom prst="rect">
            <a:avLst/>
          </a:prstGeom>
          <a:noFill/>
          <a:ln w="9525">
            <a:noFill/>
            <a:miter lim="800000"/>
            <a:headEnd/>
            <a:tailEnd/>
          </a:ln>
        </p:spPr>
        <p:txBody>
          <a:bodyPr wrap="square" lIns="106178" tIns="53090" rIns="106178" bIns="53090" anchor="ctr">
            <a:spAutoFit/>
          </a:bodyPr>
          <a:lstStyle/>
          <a:p>
            <a:pPr indent="457200" algn="just"/>
            <a:r>
              <a:rPr lang="uk-UA" b="1" smtClean="0">
                <a:solidFill>
                  <a:srgbClr val="000000"/>
                </a:solidFill>
                <a:latin typeface="Times New Roman" pitchFamily="18" charset="0"/>
                <a:cs typeface="Times New Roman" pitchFamily="18" charset="0"/>
              </a:rPr>
              <a:t>Грушевський, М. С. Про старі часи на Україні </a:t>
            </a:r>
            <a:r>
              <a:rPr lang="uk-UA" b="1" smtClean="0">
                <a:latin typeface="Times New Roman" pitchFamily="18" charset="0"/>
                <a:cs typeface="Times New Roman" pitchFamily="18" charset="0"/>
              </a:rPr>
              <a:t>[Текст] </a:t>
            </a:r>
            <a:r>
              <a:rPr lang="uk-UA" b="1" smtClean="0">
                <a:solidFill>
                  <a:srgbClr val="000000"/>
                </a:solidFill>
                <a:latin typeface="Times New Roman" pitchFamily="18" charset="0"/>
                <a:cs typeface="Times New Roman" pitchFamily="18" charset="0"/>
              </a:rPr>
              <a:t>: коротка історія (для першого початку) / М. С. Грушевский. – Київ : Обереги, 1991. – 104 с.</a:t>
            </a:r>
            <a:endParaRPr lang="uk-UA" b="1" smtClean="0">
              <a:latin typeface="Times New Roman" pitchFamily="18" charset="0"/>
              <a:cs typeface="Times New Roman" pitchFamily="18" charset="0"/>
            </a:endParaRPr>
          </a:p>
          <a:p>
            <a:pPr indent="457200" algn="just" eaLnBrk="0" hangingPunct="0"/>
            <a:r>
              <a:rPr lang="uk-UA" smtClean="0">
                <a:latin typeface="Times New Roman" pitchFamily="18" charset="0"/>
                <a:cs typeface="Times New Roman" pitchFamily="18" charset="0"/>
              </a:rPr>
              <a:t>Автор в передмові писав: «Хто схоче ширше прочитати про історію України й бачити українських діячів, малюнки різних пам`яток, карти і плани – знайде то все в моїй ілюстрованій історії України і в інших книгах. Хто хоче бачити, як розвивалася історія України в зв`язку з історією інших народів – на те є «Всесвітня Історія». Ця ж книжечка має служити для першого познайомлення з українською історією…»</a:t>
            </a:r>
            <a:endParaRPr lang="uk-UA">
              <a:latin typeface="Times New Roman" pitchFamily="18" charset="0"/>
              <a:cs typeface="Times New Roman" pitchFamily="18" charset="0"/>
            </a:endParaRPr>
          </a:p>
        </p:txBody>
      </p:sp>
    </p:spTree>
  </p:cSld>
  <p:clrMapOvr>
    <a:masterClrMapping/>
  </p:clrMapOvr>
  <p:transition spd="slow" advClick="0" advTm="8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Картинки по запросу м грушевський книги фото"/>
          <p:cNvPicPr>
            <a:picLocks noChangeAspect="1" noChangeArrowheads="1"/>
          </p:cNvPicPr>
          <p:nvPr/>
        </p:nvPicPr>
        <p:blipFill>
          <a:blip r:embed="rId2" cstate="print"/>
          <a:srcRect/>
          <a:stretch>
            <a:fillRect/>
          </a:stretch>
        </p:blipFill>
        <p:spPr bwMode="auto">
          <a:xfrm>
            <a:off x="1605245" y="252339"/>
            <a:ext cx="2936123"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315" name="Rectangle 3"/>
          <p:cNvSpPr>
            <a:spLocks noChangeArrowheads="1"/>
          </p:cNvSpPr>
          <p:nvPr/>
        </p:nvSpPr>
        <p:spPr bwMode="auto">
          <a:xfrm>
            <a:off x="4704301" y="601345"/>
            <a:ext cx="6831693" cy="2877206"/>
          </a:xfrm>
          <a:prstGeom prst="rect">
            <a:avLst/>
          </a:prstGeom>
          <a:noFill/>
          <a:ln w="9525">
            <a:noFill/>
            <a:miter lim="800000"/>
            <a:headEnd/>
            <a:tailEnd/>
          </a:ln>
        </p:spPr>
        <p:txBody>
          <a:bodyPr wrap="square" lIns="106178" tIns="53090" rIns="106178" bIns="53090" anchor="ctr">
            <a:spAutoFit/>
          </a:bodyPr>
          <a:lstStyle/>
          <a:p>
            <a:pPr indent="457200" algn="just"/>
            <a:r>
              <a:rPr lang="uk-UA" b="1" dirty="0" smtClean="0">
                <a:latin typeface="Times New Roman" pitchFamily="18" charset="0"/>
                <a:ea typeface="Calibri" pitchFamily="34" charset="0"/>
                <a:cs typeface="Times New Roman" pitchFamily="18" charset="0"/>
              </a:rPr>
              <a:t>Грушевський, М. С. Історія України з ілюстраціями і доповненнями [Текст] / М. С. Грушевський // укладачі: Й. Й. </a:t>
            </a:r>
            <a:r>
              <a:rPr lang="uk-UA" b="1" dirty="0" err="1" smtClean="0">
                <a:latin typeface="Times New Roman" pitchFamily="18" charset="0"/>
                <a:ea typeface="Calibri" pitchFamily="34" charset="0"/>
                <a:cs typeface="Times New Roman" pitchFamily="18" charset="0"/>
              </a:rPr>
              <a:t>Бродяк</a:t>
            </a:r>
            <a:r>
              <a:rPr lang="uk-UA" b="1" dirty="0" smtClean="0">
                <a:latin typeface="Times New Roman" pitchFamily="18" charset="0"/>
                <a:ea typeface="Calibri" pitchFamily="34" charset="0"/>
                <a:cs typeface="Times New Roman" pitchFamily="18" charset="0"/>
              </a:rPr>
              <a:t>, В. Ф. </a:t>
            </a:r>
            <a:r>
              <a:rPr lang="uk-UA" b="1" dirty="0" err="1" smtClean="0">
                <a:latin typeface="Times New Roman" pitchFamily="18" charset="0"/>
                <a:ea typeface="Calibri" pitchFamily="34" charset="0"/>
                <a:cs typeface="Times New Roman" pitchFamily="18" charset="0"/>
              </a:rPr>
              <a:t>Верстюк</a:t>
            </a:r>
            <a:r>
              <a:rPr lang="uk-UA" b="1" dirty="0" smtClean="0">
                <a:latin typeface="Times New Roman" pitchFamily="18" charset="0"/>
                <a:ea typeface="Calibri" pitchFamily="34" charset="0"/>
                <a:cs typeface="Times New Roman" pitchFamily="18" charset="0"/>
              </a:rPr>
              <a:t>, автор статті В. К. </a:t>
            </a:r>
            <a:r>
              <a:rPr lang="uk-UA" b="1" dirty="0" err="1" smtClean="0">
                <a:latin typeface="Times New Roman" pitchFamily="18" charset="0"/>
                <a:ea typeface="Calibri" pitchFamily="34" charset="0"/>
                <a:cs typeface="Times New Roman" pitchFamily="18" charset="0"/>
              </a:rPr>
              <a:t>Губарев</a:t>
            </a:r>
            <a:r>
              <a:rPr lang="uk-UA" b="1" dirty="0" smtClean="0">
                <a:latin typeface="Times New Roman" pitchFamily="18" charset="0"/>
                <a:ea typeface="Calibri" pitchFamily="34" charset="0"/>
                <a:cs typeface="Times New Roman" pitchFamily="18" charset="0"/>
              </a:rPr>
              <a:t>. – Донецьк: ТОВ «ВКФ «</a:t>
            </a:r>
            <a:r>
              <a:rPr lang="uk-UA" b="1" dirty="0" err="1" smtClean="0">
                <a:latin typeface="Times New Roman" pitchFamily="18" charset="0"/>
                <a:ea typeface="Calibri" pitchFamily="34" charset="0"/>
                <a:cs typeface="Times New Roman" pitchFamily="18" charset="0"/>
              </a:rPr>
              <a:t>БАО</a:t>
            </a:r>
            <a:r>
              <a:rPr lang="uk-UA" b="1" dirty="0" smtClean="0">
                <a:latin typeface="Times New Roman" pitchFamily="18" charset="0"/>
                <a:ea typeface="Calibri" pitchFamily="34" charset="0"/>
                <a:cs typeface="Times New Roman" pitchFamily="18" charset="0"/>
              </a:rPr>
              <a:t>», 2011. </a:t>
            </a:r>
            <a:r>
              <a:rPr lang="uk-UA" b="1" dirty="0" smtClean="0">
                <a:latin typeface="Times New Roman" pitchFamily="18" charset="0"/>
                <a:cs typeface="Times New Roman" pitchFamily="18" charset="0"/>
              </a:rPr>
              <a:t>‒</a:t>
            </a:r>
            <a:r>
              <a:rPr lang="uk-UA" b="1" dirty="0" smtClean="0">
                <a:latin typeface="Times New Roman" pitchFamily="18" charset="0"/>
                <a:ea typeface="Calibri" pitchFamily="34" charset="0"/>
                <a:cs typeface="Times New Roman" pitchFamily="18" charset="0"/>
              </a:rPr>
              <a:t> 528 с., іл.</a:t>
            </a:r>
          </a:p>
          <a:p>
            <a:pPr indent="457200" algn="just"/>
            <a:r>
              <a:rPr lang="uk-UA" dirty="0" smtClean="0">
                <a:latin typeface="Times New Roman" pitchFamily="18" charset="0"/>
                <a:ea typeface="Calibri" pitchFamily="34" charset="0"/>
                <a:cs typeface="Times New Roman" pitchFamily="18" charset="0"/>
              </a:rPr>
              <a:t>На  сторінках видання розповідається про становлення й розвиток економіки, культури і державності України з доісторичних часів до наших днів. Книга містить старовинні географічні карти, гравюри, а також найважливіші документальні матеріали з вітчизняної історії. Рекомендується для всіх тих, хто цікавиться історією України.</a:t>
            </a:r>
            <a:endParaRPr lang="uk-UA" dirty="0">
              <a:latin typeface="Times New Roman" pitchFamily="18" charset="0"/>
              <a:ea typeface="Calibri" pitchFamily="34" charset="0"/>
              <a:cs typeface="Times New Roman" pitchFamily="18" charset="0"/>
            </a:endParaRPr>
          </a:p>
        </p:txBody>
      </p:sp>
      <p:pic>
        <p:nvPicPr>
          <p:cNvPr id="13316"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pic>
        <p:nvPicPr>
          <p:cNvPr id="5" name="Picture 5" descr="Картинки по запросу михайло грушевський книги фото"/>
          <p:cNvPicPr>
            <a:picLocks noChangeAspect="1" noChangeArrowheads="1"/>
          </p:cNvPicPr>
          <p:nvPr/>
        </p:nvPicPr>
        <p:blipFill>
          <a:blip r:embed="rId4" cstate="print"/>
          <a:srcRect/>
          <a:stretch>
            <a:fillRect/>
          </a:stretch>
        </p:blipFill>
        <p:spPr bwMode="auto">
          <a:xfrm>
            <a:off x="9131525" y="3852739"/>
            <a:ext cx="2508760" cy="3563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4"/>
          <p:cNvSpPr>
            <a:spLocks noChangeArrowheads="1"/>
          </p:cNvSpPr>
          <p:nvPr/>
        </p:nvSpPr>
        <p:spPr bwMode="auto">
          <a:xfrm>
            <a:off x="1566193" y="3852738"/>
            <a:ext cx="7272808" cy="3708203"/>
          </a:xfrm>
          <a:prstGeom prst="rect">
            <a:avLst/>
          </a:prstGeom>
          <a:noFill/>
          <a:ln w="9525">
            <a:noFill/>
            <a:miter lim="800000"/>
            <a:headEnd/>
            <a:tailEnd/>
          </a:ln>
        </p:spPr>
        <p:txBody>
          <a:bodyPr wrap="square" lIns="106178" tIns="53090" rIns="106178" bIns="53090">
            <a:spAutoFit/>
          </a:bodyPr>
          <a:lstStyle/>
          <a:p>
            <a:pPr indent="457200" algn="just"/>
            <a:r>
              <a:rPr lang="uk-UA" b="1" smtClean="0">
                <a:latin typeface="Times New Roman" pitchFamily="18" charset="0"/>
                <a:cs typeface="Times New Roman" pitchFamily="18" charset="0"/>
              </a:rPr>
              <a:t>Грушевський</a:t>
            </a:r>
            <a:r>
              <a:rPr lang="uk-UA" b="1">
                <a:latin typeface="Times New Roman" pitchFamily="18" charset="0"/>
                <a:cs typeface="Times New Roman" pitchFamily="18" charset="0"/>
              </a:rPr>
              <a:t>, М. С. Ілюстрована історія України з додатком Нового Періоду Історії </a:t>
            </a:r>
            <a:r>
              <a:rPr lang="uk-UA" b="1" smtClean="0">
                <a:latin typeface="Times New Roman" pitchFamily="18" charset="0"/>
                <a:cs typeface="Times New Roman" pitchFamily="18" charset="0"/>
              </a:rPr>
              <a:t>України </a:t>
            </a:r>
            <a:r>
              <a:rPr lang="uk-UA" b="1">
                <a:latin typeface="Times New Roman" pitchFamily="18" charset="0"/>
                <a:cs typeface="Times New Roman" pitchFamily="18" charset="0"/>
              </a:rPr>
              <a:t>за роки від 1914 до 1919 [Текст] / М. С. Грушевський. – Київ : Вид-во Шкільної ради, 1990. </a:t>
            </a:r>
            <a:r>
              <a:rPr lang="uk-UA" b="1" smtClean="0">
                <a:latin typeface="Times New Roman" pitchFamily="18" charset="0"/>
                <a:cs typeface="Times New Roman" pitchFamily="18" charset="0"/>
              </a:rPr>
              <a:t>‒ </a:t>
            </a:r>
            <a:r>
              <a:rPr lang="uk-UA" b="1">
                <a:latin typeface="Times New Roman" pitchFamily="18" charset="0"/>
                <a:cs typeface="Times New Roman" pitchFamily="18" charset="0"/>
              </a:rPr>
              <a:t>558 с. : </a:t>
            </a:r>
            <a:r>
              <a:rPr lang="uk-UA" b="1" smtClean="0">
                <a:latin typeface="Times New Roman" pitchFamily="18" charset="0"/>
                <a:cs typeface="Times New Roman" pitchFamily="18" charset="0"/>
              </a:rPr>
              <a:t>iл., карти</a:t>
            </a:r>
            <a:r>
              <a:rPr lang="uk-UA">
                <a:latin typeface="Times New Roman" pitchFamily="18" charset="0"/>
                <a:cs typeface="Times New Roman" pitchFamily="18" charset="0"/>
              </a:rPr>
              <a:t>.</a:t>
            </a:r>
          </a:p>
          <a:p>
            <a:pPr indent="457200" algn="just"/>
            <a:r>
              <a:rPr lang="uk-UA" smtClean="0">
                <a:latin typeface="Times New Roman" pitchFamily="18" charset="0"/>
                <a:cs typeface="Times New Roman" pitchFamily="18" charset="0"/>
              </a:rPr>
              <a:t> Представлене видання в цілому зображує становлення й розвиток економіки, культури та державності України, яка ніколи не вдавалась до експансії й постійно вела визвольні війни, захищаючи сусідні країни від турецько-татарської навали. Багато місця у книзі відведено  українсько-російським та українсько-польським зв'язкам, козацтву та козацькій республіці, демократичні підвалини якої стали основоположним принципом першої в Європі української Конституції 1710 р., створеної гетьманом П. Орликом. Книга приваблює яскравим художнім стилем і читається, як захоплюючий літературний твір.</a:t>
            </a:r>
            <a:endParaRPr lang="uk-UA">
              <a:latin typeface="Times New Roman" pitchFamily="18" charset="0"/>
              <a:cs typeface="Times New Roman" pitchFamily="18" charset="0"/>
            </a:endParaRPr>
          </a:p>
        </p:txBody>
      </p:sp>
    </p:spTree>
  </p:cSld>
  <p:clrMapOvr>
    <a:masterClrMapping/>
  </p:clrMapOvr>
  <p:transition spd="slow" advClick="0" advTm="800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сканирование0004"/>
          <p:cNvPicPr>
            <a:picLocks noChangeAspect="1" noChangeArrowheads="1"/>
          </p:cNvPicPr>
          <p:nvPr/>
        </p:nvPicPr>
        <p:blipFill>
          <a:blip r:embed="rId2" cstate="print"/>
          <a:srcRect/>
          <a:stretch>
            <a:fillRect/>
          </a:stretch>
        </p:blipFill>
        <p:spPr bwMode="auto">
          <a:xfrm>
            <a:off x="1605244" y="180330"/>
            <a:ext cx="2531229" cy="3552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6"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sp>
        <p:nvSpPr>
          <p:cNvPr id="16388" name="Прямоугольник 3"/>
          <p:cNvSpPr>
            <a:spLocks noChangeArrowheads="1"/>
          </p:cNvSpPr>
          <p:nvPr/>
        </p:nvSpPr>
        <p:spPr bwMode="auto">
          <a:xfrm>
            <a:off x="4261579" y="396354"/>
            <a:ext cx="7283367" cy="2877206"/>
          </a:xfrm>
          <a:prstGeom prst="rect">
            <a:avLst/>
          </a:prstGeom>
          <a:noFill/>
          <a:ln w="9525">
            <a:noFill/>
            <a:miter lim="800000"/>
            <a:headEnd/>
            <a:tailEnd/>
          </a:ln>
        </p:spPr>
        <p:txBody>
          <a:bodyPr wrap="square" lIns="106178" tIns="53090" rIns="106178" bIns="53090">
            <a:spAutoFit/>
          </a:bodyPr>
          <a:lstStyle/>
          <a:p>
            <a:pPr indent="457200" algn="just"/>
            <a:r>
              <a:rPr lang="uk-UA" b="1" dirty="0" smtClean="0">
                <a:latin typeface="Times New Roman" pitchFamily="18" charset="0"/>
                <a:cs typeface="Times New Roman" pitchFamily="18" charset="0"/>
              </a:rPr>
              <a:t>Грушевський</a:t>
            </a:r>
            <a:r>
              <a:rPr lang="uk-UA" b="1" dirty="0">
                <a:latin typeface="Times New Roman" pitchFamily="18" charset="0"/>
                <a:cs typeface="Times New Roman" pitchFamily="18" charset="0"/>
              </a:rPr>
              <a:t>, М. С. Ілюстрована історія України</a:t>
            </a:r>
            <a:r>
              <a:rPr lang="en-US" b="1" dirty="0">
                <a:latin typeface="Times New Roman" pitchFamily="18" charset="0"/>
                <a:cs typeface="Times New Roman" pitchFamily="18" charset="0"/>
              </a:rPr>
              <a:t> [</a:t>
            </a:r>
            <a:r>
              <a:rPr lang="uk-UA" b="1" dirty="0">
                <a:latin typeface="Times New Roman" pitchFamily="18" charset="0"/>
                <a:cs typeface="Times New Roman" pitchFamily="18" charset="0"/>
              </a:rPr>
              <a:t>Текст</a:t>
            </a:r>
            <a:r>
              <a:rPr lang="en-US" b="1" dirty="0">
                <a:latin typeface="Times New Roman" pitchFamily="18" charset="0"/>
                <a:cs typeface="Times New Roman" pitchFamily="18" charset="0"/>
              </a:rPr>
              <a:t>]</a:t>
            </a:r>
            <a:r>
              <a:rPr lang="uk-UA" b="1" dirty="0">
                <a:latin typeface="Times New Roman" pitchFamily="18" charset="0"/>
                <a:cs typeface="Times New Roman" pitchFamily="18" charset="0"/>
              </a:rPr>
              <a:t> / М. С. Грушевський ; АН України ; Ін-т укр. </a:t>
            </a:r>
            <a:r>
              <a:rPr lang="uk-UA" b="1" dirty="0" err="1">
                <a:latin typeface="Times New Roman" pitchFamily="18" charset="0"/>
                <a:cs typeface="Times New Roman" pitchFamily="18" charset="0"/>
              </a:rPr>
              <a:t>археогр</a:t>
            </a:r>
            <a:r>
              <a:rPr lang="uk-UA" b="1" dirty="0">
                <a:latin typeface="Times New Roman" pitchFamily="18" charset="0"/>
                <a:cs typeface="Times New Roman" pitchFamily="18" charset="0"/>
              </a:rPr>
              <a:t>.; Ін-т історії України ; вступ. стаття  В. А. Смолія, П. С. </a:t>
            </a:r>
            <a:r>
              <a:rPr lang="uk-UA" b="1" dirty="0" err="1">
                <a:latin typeface="Times New Roman" pitchFamily="18" charset="0"/>
                <a:cs typeface="Times New Roman" pitchFamily="18" charset="0"/>
              </a:rPr>
              <a:t>Сохня</a:t>
            </a:r>
            <a:r>
              <a:rPr lang="uk-UA" b="1" dirty="0">
                <a:latin typeface="Times New Roman" pitchFamily="18" charset="0"/>
                <a:cs typeface="Times New Roman" pitchFamily="18" charset="0"/>
              </a:rPr>
              <a:t>. </a:t>
            </a:r>
            <a:r>
              <a:rPr lang="uk-UA" b="1" dirty="0" smtClean="0">
                <a:latin typeface="Times New Roman" pitchFamily="18" charset="0"/>
                <a:cs typeface="Times New Roman" pitchFamily="18" charset="0"/>
              </a:rPr>
              <a:t>‒ Київ </a:t>
            </a:r>
            <a:r>
              <a:rPr lang="uk-UA" b="1" dirty="0">
                <a:latin typeface="Times New Roman" pitchFamily="18" charset="0"/>
                <a:cs typeface="Times New Roman" pitchFamily="18" charset="0"/>
              </a:rPr>
              <a:t>: Наук. думка, 1992. </a:t>
            </a:r>
            <a:r>
              <a:rPr lang="uk-UA" b="1" dirty="0" smtClean="0">
                <a:latin typeface="Times New Roman" pitchFamily="18" charset="0"/>
                <a:cs typeface="Times New Roman" pitchFamily="18" charset="0"/>
              </a:rPr>
              <a:t>‒ </a:t>
            </a:r>
            <a:r>
              <a:rPr lang="uk-UA" b="1" dirty="0">
                <a:latin typeface="Times New Roman" pitchFamily="18" charset="0"/>
                <a:cs typeface="Times New Roman" pitchFamily="18" charset="0"/>
              </a:rPr>
              <a:t>544 с. </a:t>
            </a:r>
            <a:r>
              <a:rPr lang="uk-UA" b="1" dirty="0" smtClean="0">
                <a:latin typeface="Times New Roman" pitchFamily="18" charset="0"/>
                <a:cs typeface="Times New Roman" pitchFamily="18" charset="0"/>
              </a:rPr>
              <a:t>‒ (Пам’ятки </a:t>
            </a:r>
            <a:r>
              <a:rPr lang="uk-UA" b="1" dirty="0" err="1">
                <a:latin typeface="Times New Roman" pitchFamily="18" charset="0"/>
                <a:cs typeface="Times New Roman" pitchFamily="18" charset="0"/>
              </a:rPr>
              <a:t>іст</a:t>
            </a:r>
            <a:r>
              <a:rPr lang="uk-UA" b="1" dirty="0">
                <a:latin typeface="Times New Roman" pitchFamily="18" charset="0"/>
                <a:cs typeface="Times New Roman" pitchFamily="18" charset="0"/>
              </a:rPr>
              <a:t>. думки України).</a:t>
            </a:r>
          </a:p>
          <a:p>
            <a:pPr indent="457200" algn="just"/>
            <a:r>
              <a:rPr lang="uk-UA" dirty="0" smtClean="0">
                <a:latin typeface="Times New Roman" pitchFamily="18" charset="0"/>
                <a:cs typeface="Times New Roman" pitchFamily="18" charset="0"/>
              </a:rPr>
              <a:t>У </a:t>
            </a:r>
            <a:r>
              <a:rPr lang="uk-UA" dirty="0">
                <a:latin typeface="Times New Roman" pitchFamily="18" charset="0"/>
                <a:cs typeface="Times New Roman" pitchFamily="18" charset="0"/>
              </a:rPr>
              <a:t>дослідженні визначного українського вченого висвітлена історія України від найдавніших часів до 20-х рр. ХХ ст. По суті </a:t>
            </a:r>
            <a:r>
              <a:rPr lang="uk-UA" b="1" dirty="0" smtClean="0">
                <a:latin typeface="Times New Roman" pitchFamily="18" charset="0"/>
                <a:cs typeface="Times New Roman" pitchFamily="18" charset="0"/>
              </a:rPr>
              <a:t>‒</a:t>
            </a:r>
            <a:r>
              <a:rPr lang="uk-UA" dirty="0" smtClean="0">
                <a:latin typeface="Times New Roman" pitchFamily="18" charset="0"/>
                <a:cs typeface="Times New Roman" pitchFamily="18" charset="0"/>
              </a:rPr>
              <a:t> </a:t>
            </a:r>
            <a:r>
              <a:rPr lang="uk-UA" dirty="0">
                <a:latin typeface="Times New Roman" pitchFamily="18" charset="0"/>
                <a:cs typeface="Times New Roman" pitchFamily="18" charset="0"/>
              </a:rPr>
              <a:t>це узагальнення ідей, які М</a:t>
            </a:r>
            <a:r>
              <a:rPr lang="uk-UA" dirty="0" smtClean="0">
                <a:latin typeface="Times New Roman" pitchFamily="18" charset="0"/>
                <a:cs typeface="Times New Roman" pitchFamily="18" charset="0"/>
              </a:rPr>
              <a:t>. С</a:t>
            </a:r>
            <a:r>
              <a:rPr lang="uk-UA" dirty="0">
                <a:latin typeface="Times New Roman" pitchFamily="18" charset="0"/>
                <a:cs typeface="Times New Roman" pitchFamily="18" charset="0"/>
              </a:rPr>
              <a:t>. Грушевський найбільш повно реалізував на сторінках багатотомної </a:t>
            </a:r>
            <a:r>
              <a:rPr lang="uk-UA" dirty="0" smtClean="0">
                <a:latin typeface="Times New Roman" pitchFamily="18" charset="0"/>
                <a:cs typeface="Times New Roman" pitchFamily="18" charset="0"/>
              </a:rPr>
              <a:t> «Історії </a:t>
            </a:r>
            <a:r>
              <a:rPr lang="uk-UA" dirty="0" err="1" smtClean="0">
                <a:latin typeface="Times New Roman" pitchFamily="18" charset="0"/>
                <a:cs typeface="Times New Roman" pitchFamily="18" charset="0"/>
              </a:rPr>
              <a:t>України-Руси</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a:p>
            <a:pPr indent="457200" algn="just"/>
            <a:r>
              <a:rPr lang="uk-UA" dirty="0">
                <a:latin typeface="Times New Roman" pitchFamily="18" charset="0"/>
                <a:cs typeface="Times New Roman" pitchFamily="18" charset="0"/>
              </a:rPr>
              <a:t>Друкується за останнім прижиттєвим виданням (Київ; Відень, 1921).</a:t>
            </a:r>
            <a:endParaRPr lang="ru-RU" dirty="0">
              <a:latin typeface="Times New Roman" pitchFamily="18" charset="0"/>
              <a:cs typeface="Times New Roman" pitchFamily="18" charset="0"/>
            </a:endParaRPr>
          </a:p>
        </p:txBody>
      </p:sp>
      <p:pic>
        <p:nvPicPr>
          <p:cNvPr id="5" name="Picture 2" descr="020-ist"/>
          <p:cNvPicPr>
            <a:picLocks noChangeAspect="1" noChangeArrowheads="1"/>
          </p:cNvPicPr>
          <p:nvPr/>
        </p:nvPicPr>
        <p:blipFill>
          <a:blip r:embed="rId4" cstate="print"/>
          <a:srcRect l="5347" t="3555" r="4813" b="5269"/>
          <a:stretch>
            <a:fillRect/>
          </a:stretch>
        </p:blipFill>
        <p:spPr bwMode="auto">
          <a:xfrm>
            <a:off x="8983951" y="3780731"/>
            <a:ext cx="2508760" cy="3584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4"/>
          <p:cNvSpPr>
            <a:spLocks noChangeArrowheads="1"/>
          </p:cNvSpPr>
          <p:nvPr/>
        </p:nvSpPr>
        <p:spPr bwMode="auto">
          <a:xfrm>
            <a:off x="1605244" y="4716835"/>
            <a:ext cx="7009772" cy="2600207"/>
          </a:xfrm>
          <a:prstGeom prst="rect">
            <a:avLst/>
          </a:prstGeom>
          <a:noFill/>
          <a:ln w="9525">
            <a:noFill/>
            <a:miter lim="800000"/>
            <a:headEnd/>
            <a:tailEnd/>
          </a:ln>
        </p:spPr>
        <p:txBody>
          <a:bodyPr wrap="square" lIns="106178" tIns="53090" rIns="106178" bIns="53090">
            <a:spAutoFit/>
          </a:bodyPr>
          <a:lstStyle/>
          <a:p>
            <a:pPr indent="457200" algn="just" eaLnBrk="0" hangingPunct="0"/>
            <a:r>
              <a:rPr lang="ru-RU" b="1" dirty="0" smtClean="0">
                <a:solidFill>
                  <a:srgbClr val="000000"/>
                </a:solidFill>
                <a:latin typeface="Times New Roman" pitchFamily="18" charset="0"/>
                <a:cs typeface="Times New Roman" pitchFamily="18" charset="0"/>
              </a:rPr>
              <a:t>Грушевский</a:t>
            </a:r>
            <a:r>
              <a:rPr lang="ru-RU" b="1" dirty="0">
                <a:solidFill>
                  <a:srgbClr val="000000"/>
                </a:solidFill>
                <a:latin typeface="Times New Roman" pitchFamily="18" charset="0"/>
                <a:cs typeface="Times New Roman" pitchFamily="18" charset="0"/>
              </a:rPr>
              <a:t>, М. С. Иллюстрированная история Украины [Текст] /  М. С. </a:t>
            </a:r>
            <a:r>
              <a:rPr lang="ru-RU" b="1" dirty="0" smtClean="0">
                <a:solidFill>
                  <a:srgbClr val="000000"/>
                </a:solidFill>
                <a:latin typeface="Times New Roman" pitchFamily="18" charset="0"/>
                <a:cs typeface="Times New Roman" pitchFamily="18" charset="0"/>
              </a:rPr>
              <a:t>Грушевский</a:t>
            </a:r>
            <a:r>
              <a:rPr lang="ru-RU" b="1" dirty="0">
                <a:solidFill>
                  <a:srgbClr val="000000"/>
                </a:solidFill>
                <a:latin typeface="Times New Roman" pitchFamily="18" charset="0"/>
                <a:cs typeface="Times New Roman" pitchFamily="18" charset="0"/>
              </a:rPr>
              <a:t>. </a:t>
            </a:r>
            <a:r>
              <a:rPr lang="uk-UA" b="1" dirty="0" smtClean="0">
                <a:latin typeface="Times New Roman" pitchFamily="18" charset="0"/>
                <a:cs typeface="Times New Roman" pitchFamily="18" charset="0"/>
              </a:rPr>
              <a:t>‒</a:t>
            </a:r>
            <a:r>
              <a:rPr lang="ru-RU" b="1" dirty="0" smtClean="0">
                <a:solidFill>
                  <a:srgbClr val="000000"/>
                </a:solidFill>
                <a:latin typeface="Times New Roman" pitchFamily="18" charset="0"/>
                <a:cs typeface="Times New Roman" pitchFamily="18" charset="0"/>
              </a:rPr>
              <a:t> </a:t>
            </a:r>
            <a:r>
              <a:rPr lang="ru-RU" b="1" dirty="0">
                <a:solidFill>
                  <a:srgbClr val="000000"/>
                </a:solidFill>
                <a:latin typeface="Times New Roman" pitchFamily="18" charset="0"/>
                <a:cs typeface="Times New Roman" pitchFamily="18" charset="0"/>
              </a:rPr>
              <a:t>Киев : Левада, 1995. </a:t>
            </a:r>
            <a:r>
              <a:rPr lang="uk-UA" b="1" dirty="0" smtClean="0">
                <a:latin typeface="Times New Roman" pitchFamily="18" charset="0"/>
                <a:cs typeface="Times New Roman" pitchFamily="18" charset="0"/>
              </a:rPr>
              <a:t>‒ </a:t>
            </a:r>
            <a:r>
              <a:rPr lang="ru-RU" b="1" dirty="0" smtClean="0">
                <a:solidFill>
                  <a:srgbClr val="000000"/>
                </a:solidFill>
                <a:latin typeface="Times New Roman" pitchFamily="18" charset="0"/>
                <a:cs typeface="Times New Roman" pitchFamily="18" charset="0"/>
              </a:rPr>
              <a:t>696 </a:t>
            </a:r>
            <a:r>
              <a:rPr lang="ru-RU" b="1" dirty="0">
                <a:solidFill>
                  <a:srgbClr val="000000"/>
                </a:solidFill>
                <a:latin typeface="Times New Roman" pitchFamily="18" charset="0"/>
                <a:cs typeface="Times New Roman" pitchFamily="18" charset="0"/>
              </a:rPr>
              <a:t>с. : ил.</a:t>
            </a:r>
            <a:endParaRPr lang="ru-RU" dirty="0">
              <a:latin typeface="Times New Roman" pitchFamily="18" charset="0"/>
              <a:cs typeface="Times New Roman" pitchFamily="18" charset="0"/>
            </a:endParaRPr>
          </a:p>
          <a:p>
            <a:pPr indent="457200" algn="just" eaLnBrk="0" hangingPunct="0"/>
            <a:r>
              <a:rPr lang="ru-RU" dirty="0" smtClean="0">
                <a:solidFill>
                  <a:srgbClr val="000000"/>
                </a:solidFill>
                <a:latin typeface="Times New Roman" pitchFamily="18" charset="0"/>
                <a:cs typeface="Times New Roman" pitchFamily="18" charset="0"/>
              </a:rPr>
              <a:t>У </a:t>
            </a:r>
            <a:r>
              <a:rPr lang="ru-RU" dirty="0" err="1" smtClean="0">
                <a:solidFill>
                  <a:srgbClr val="000000"/>
                </a:solidFill>
                <a:latin typeface="Times New Roman" pitchFamily="18" charset="0"/>
                <a:cs typeface="Times New Roman" pitchFamily="18" charset="0"/>
              </a:rPr>
              <a:t>цьому</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виданні</a:t>
            </a:r>
            <a:r>
              <a:rPr lang="ru-RU" dirty="0" smtClean="0">
                <a:solidFill>
                  <a:srgbClr val="000000"/>
                </a:solidFill>
                <a:latin typeface="Times New Roman" pitchFamily="18" charset="0"/>
                <a:cs typeface="Times New Roman" pitchFamily="18" charset="0"/>
              </a:rPr>
              <a:t> перша </a:t>
            </a:r>
            <a:r>
              <a:rPr lang="ru-RU" dirty="0" err="1" smtClean="0">
                <a:solidFill>
                  <a:srgbClr val="000000"/>
                </a:solidFill>
                <a:latin typeface="Times New Roman" pitchFamily="18" charset="0"/>
                <a:cs typeface="Times New Roman" pitchFamily="18" charset="0"/>
              </a:rPr>
              <a:t>російська</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публікація</a:t>
            </a:r>
            <a:r>
              <a:rPr lang="ru-RU" dirty="0" smtClean="0">
                <a:solidFill>
                  <a:srgbClr val="000000"/>
                </a:solidFill>
                <a:latin typeface="Times New Roman" pitchFamily="18" charset="0"/>
                <a:cs typeface="Times New Roman" pitchFamily="18" charset="0"/>
              </a:rPr>
              <a:t> книги (С.-Петербург, 1913) </a:t>
            </a:r>
            <a:r>
              <a:rPr lang="ru-RU" dirty="0" err="1" smtClean="0">
                <a:solidFill>
                  <a:srgbClr val="000000"/>
                </a:solidFill>
                <a:latin typeface="Times New Roman" pitchFamily="18" charset="0"/>
                <a:cs typeface="Times New Roman" pitchFamily="18" charset="0"/>
              </a:rPr>
              <a:t>доповнена</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новим</a:t>
            </a:r>
            <a:r>
              <a:rPr lang="ru-RU" dirty="0" smtClean="0">
                <a:solidFill>
                  <a:srgbClr val="000000"/>
                </a:solidFill>
                <a:latin typeface="Times New Roman" pitchFamily="18" charset="0"/>
                <a:cs typeface="Times New Roman" pitchFamily="18" charset="0"/>
              </a:rPr>
              <a:t> текстом </a:t>
            </a:r>
            <a:r>
              <a:rPr lang="ru-RU" dirty="0" err="1" smtClean="0">
                <a:solidFill>
                  <a:srgbClr val="000000"/>
                </a:solidFill>
                <a:latin typeface="Times New Roman" pitchFamily="18" charset="0"/>
                <a:cs typeface="Times New Roman" pitchFamily="18" charset="0"/>
              </a:rPr>
              <a:t>з</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останнього</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авторського</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видання</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Відень</a:t>
            </a:r>
            <a:r>
              <a:rPr lang="ru-RU" dirty="0" smtClean="0">
                <a:solidFill>
                  <a:srgbClr val="000000"/>
                </a:solidFill>
                <a:latin typeface="Times New Roman" pitchFamily="18" charset="0"/>
                <a:cs typeface="Times New Roman" pitchFamily="18" charset="0"/>
              </a:rPr>
              <a:t>, 1919); </a:t>
            </a:r>
            <a:r>
              <a:rPr lang="ru-RU" dirty="0" err="1" smtClean="0">
                <a:solidFill>
                  <a:srgbClr val="000000"/>
                </a:solidFill>
                <a:latin typeface="Times New Roman" pitchFamily="18" charset="0"/>
                <a:cs typeface="Times New Roman" pitchFamily="18" charset="0"/>
              </a:rPr>
              <a:t>нарисом</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відомого</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сучасного</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історика</a:t>
            </a:r>
            <a:r>
              <a:rPr lang="ru-RU" dirty="0" smtClean="0">
                <a:solidFill>
                  <a:srgbClr val="000000"/>
                </a:solidFill>
                <a:latin typeface="Times New Roman" pitchFamily="18" charset="0"/>
                <a:cs typeface="Times New Roman" pitchFamily="18" charset="0"/>
              </a:rPr>
              <a:t> В. </a:t>
            </a:r>
            <a:r>
              <a:rPr lang="ru-RU" dirty="0" err="1" smtClean="0">
                <a:solidFill>
                  <a:srgbClr val="000000"/>
                </a:solidFill>
                <a:latin typeface="Times New Roman" pitchFamily="18" charset="0"/>
                <a:cs typeface="Times New Roman" pitchFamily="18" charset="0"/>
              </a:rPr>
              <a:t>Верстюка</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що</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продовжує</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оповідь</a:t>
            </a:r>
            <a:r>
              <a:rPr lang="ru-RU" dirty="0" smtClean="0">
                <a:solidFill>
                  <a:srgbClr val="000000"/>
                </a:solidFill>
                <a:latin typeface="Times New Roman" pitchFamily="18" charset="0"/>
                <a:cs typeface="Times New Roman" pitchFamily="18" charset="0"/>
              </a:rPr>
              <a:t> М. </a:t>
            </a:r>
            <a:r>
              <a:rPr lang="ru-RU" dirty="0" err="1" smtClean="0">
                <a:solidFill>
                  <a:srgbClr val="000000"/>
                </a:solidFill>
                <a:latin typeface="Times New Roman" pitchFamily="18" charset="0"/>
                <a:cs typeface="Times New Roman" pitchFamily="18" charset="0"/>
              </a:rPr>
              <a:t>Грушевського</a:t>
            </a:r>
            <a:r>
              <a:rPr lang="ru-RU" dirty="0" smtClean="0">
                <a:solidFill>
                  <a:srgbClr val="000000"/>
                </a:solidFill>
                <a:latin typeface="Times New Roman" pitchFamily="18" charset="0"/>
                <a:cs typeface="Times New Roman" pitchFamily="18" charset="0"/>
              </a:rPr>
              <a:t> до наших </a:t>
            </a:r>
            <a:r>
              <a:rPr lang="ru-RU" dirty="0" err="1" smtClean="0">
                <a:solidFill>
                  <a:srgbClr val="000000"/>
                </a:solidFill>
                <a:latin typeface="Times New Roman" pitchFamily="18" charset="0"/>
                <a:cs typeface="Times New Roman" pitchFamily="18" charset="0"/>
              </a:rPr>
              <a:t>днів</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старовинними</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географічними</a:t>
            </a:r>
            <a:r>
              <a:rPr lang="ru-RU" dirty="0" smtClean="0">
                <a:solidFill>
                  <a:srgbClr val="000000"/>
                </a:solidFill>
                <a:latin typeface="Times New Roman" pitchFamily="18" charset="0"/>
                <a:cs typeface="Times New Roman" pitchFamily="18" charset="0"/>
              </a:rPr>
              <a:t> картами, </a:t>
            </a:r>
            <a:r>
              <a:rPr lang="ru-RU" dirty="0" err="1" smtClean="0">
                <a:solidFill>
                  <a:srgbClr val="000000"/>
                </a:solidFill>
                <a:latin typeface="Times New Roman" pitchFamily="18" charset="0"/>
                <a:cs typeface="Times New Roman" pitchFamily="18" charset="0"/>
              </a:rPr>
              <a:t>побутовими</a:t>
            </a:r>
            <a:r>
              <a:rPr lang="ru-RU" dirty="0" smtClean="0">
                <a:solidFill>
                  <a:srgbClr val="000000"/>
                </a:solidFill>
                <a:latin typeface="Times New Roman" pitchFamily="18" charset="0"/>
                <a:cs typeface="Times New Roman" pitchFamily="18" charset="0"/>
              </a:rPr>
              <a:t> та </a:t>
            </a:r>
            <a:r>
              <a:rPr lang="ru-RU" dirty="0" err="1" smtClean="0">
                <a:solidFill>
                  <a:srgbClr val="000000"/>
                </a:solidFill>
                <a:latin typeface="Times New Roman" pitchFamily="18" charset="0"/>
                <a:cs typeface="Times New Roman" pitchFamily="18" charset="0"/>
              </a:rPr>
              <a:t>батальними</a:t>
            </a:r>
            <a:r>
              <a:rPr lang="ru-RU" dirty="0" smtClean="0">
                <a:solidFill>
                  <a:srgbClr val="000000"/>
                </a:solidFill>
                <a:latin typeface="Times New Roman" pitchFamily="18" charset="0"/>
                <a:cs typeface="Times New Roman" pitchFamily="18" charset="0"/>
              </a:rPr>
              <a:t> гравюрами; а </a:t>
            </a:r>
            <a:r>
              <a:rPr lang="ru-RU" dirty="0" err="1" smtClean="0">
                <a:solidFill>
                  <a:srgbClr val="000000"/>
                </a:solidFill>
                <a:latin typeface="Times New Roman" pitchFamily="18" charset="0"/>
                <a:cs typeface="Times New Roman" pitchFamily="18" charset="0"/>
              </a:rPr>
              <a:t>також</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хрестоматією</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найважливіших</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документальних</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матеріалів</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з</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вітчизняної</a:t>
            </a:r>
            <a:r>
              <a:rPr lang="ru-RU" dirty="0" smtClean="0">
                <a:solidFill>
                  <a:srgbClr val="000000"/>
                </a:solidFill>
                <a:latin typeface="Times New Roman" pitchFamily="18" charset="0"/>
                <a:cs typeface="Times New Roman" pitchFamily="18" charset="0"/>
              </a:rPr>
              <a:t> </a:t>
            </a:r>
            <a:r>
              <a:rPr lang="ru-RU" dirty="0" err="1" smtClean="0">
                <a:solidFill>
                  <a:srgbClr val="000000"/>
                </a:solidFill>
                <a:latin typeface="Times New Roman" pitchFamily="18" charset="0"/>
                <a:cs typeface="Times New Roman" pitchFamily="18" charset="0"/>
              </a:rPr>
              <a:t>історії</a:t>
            </a:r>
            <a:r>
              <a:rPr lang="ru-RU" dirty="0" smtClean="0">
                <a:solidFill>
                  <a:srgbClr val="000000"/>
                </a:solidFill>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ransition spd="slow" advClick="0" advTm="8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Грушевський М.С. Хто такі українці і чого вони хочуть"/>
          <p:cNvPicPr>
            <a:picLocks noChangeAspect="1" noChangeArrowheads="1"/>
          </p:cNvPicPr>
          <p:nvPr/>
        </p:nvPicPr>
        <p:blipFill>
          <a:blip r:embed="rId2" cstate="print"/>
          <a:srcRect/>
          <a:stretch>
            <a:fillRect/>
          </a:stretch>
        </p:blipFill>
        <p:spPr bwMode="auto">
          <a:xfrm>
            <a:off x="1679031" y="252339"/>
            <a:ext cx="2406855" cy="3187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5" name="Rectangle 3"/>
          <p:cNvSpPr>
            <a:spLocks noChangeArrowheads="1"/>
          </p:cNvSpPr>
          <p:nvPr/>
        </p:nvSpPr>
        <p:spPr bwMode="auto">
          <a:xfrm>
            <a:off x="4335365" y="252339"/>
            <a:ext cx="7157346" cy="3154205"/>
          </a:xfrm>
          <a:prstGeom prst="rect">
            <a:avLst/>
          </a:prstGeom>
          <a:noFill/>
          <a:ln w="9525">
            <a:noFill/>
            <a:miter lim="800000"/>
            <a:headEnd/>
            <a:tailEnd/>
          </a:ln>
        </p:spPr>
        <p:txBody>
          <a:bodyPr wrap="square" lIns="106178" tIns="53090" rIns="106178" bIns="53090" anchor="ctr">
            <a:spAutoFit/>
          </a:bodyPr>
          <a:lstStyle/>
          <a:p>
            <a:pPr indent="457200" algn="just"/>
            <a:r>
              <a:rPr lang="uk-UA" b="1" dirty="0" smtClean="0">
                <a:solidFill>
                  <a:srgbClr val="000000"/>
                </a:solidFill>
                <a:latin typeface="Times New Roman" pitchFamily="18" charset="0"/>
                <a:cs typeface="Times New Roman" pitchFamily="18" charset="0"/>
              </a:rPr>
              <a:t>Грушевський, М. С. Хто такі українці і чого вони хочуть </a:t>
            </a:r>
            <a:r>
              <a:rPr lang="uk-UA" b="1" dirty="0" smtClean="0">
                <a:latin typeface="Times New Roman" pitchFamily="18" charset="0"/>
                <a:cs typeface="Times New Roman" pitchFamily="18" charset="0"/>
              </a:rPr>
              <a:t>[Текст] </a:t>
            </a:r>
            <a:r>
              <a:rPr lang="uk-UA" b="1" dirty="0" smtClean="0">
                <a:solidFill>
                  <a:srgbClr val="000000"/>
                </a:solidFill>
                <a:latin typeface="Times New Roman" pitchFamily="18" charset="0"/>
                <a:cs typeface="Times New Roman" pitchFamily="18" charset="0"/>
              </a:rPr>
              <a:t>/ М. С. Грушевський. </a:t>
            </a:r>
            <a:r>
              <a:rPr lang="uk-UA" b="1" dirty="0" smtClean="0">
                <a:latin typeface="Times New Roman" pitchFamily="18" charset="0"/>
                <a:cs typeface="Times New Roman" pitchFamily="18" charset="0"/>
              </a:rPr>
              <a:t>‒</a:t>
            </a:r>
            <a:r>
              <a:rPr lang="uk-UA" b="1" dirty="0" smtClean="0">
                <a:solidFill>
                  <a:srgbClr val="000000"/>
                </a:solidFill>
                <a:latin typeface="Times New Roman" pitchFamily="18" charset="0"/>
                <a:cs typeface="Times New Roman" pitchFamily="18" charset="0"/>
              </a:rPr>
              <a:t> Київ : Товариство </a:t>
            </a:r>
            <a:r>
              <a:rPr lang="uk-UA" b="1" dirty="0" smtClean="0">
                <a:latin typeface="Times New Roman" pitchFamily="18" charset="0"/>
                <a:cs typeface="Times New Roman" pitchFamily="18" charset="0"/>
              </a:rPr>
              <a:t>‒ «</a:t>
            </a:r>
            <a:r>
              <a:rPr lang="uk-UA" b="1" dirty="0" smtClean="0">
                <a:solidFill>
                  <a:srgbClr val="000000"/>
                </a:solidFill>
                <a:latin typeface="Times New Roman" pitchFamily="18" charset="0"/>
                <a:cs typeface="Times New Roman" pitchFamily="18" charset="0"/>
              </a:rPr>
              <a:t>Знання» України, 1991. </a:t>
            </a:r>
            <a:r>
              <a:rPr lang="uk-UA" b="1" dirty="0" smtClean="0">
                <a:latin typeface="Times New Roman" pitchFamily="18" charset="0"/>
                <a:cs typeface="Times New Roman" pitchFamily="18" charset="0"/>
              </a:rPr>
              <a:t>‒ </a:t>
            </a:r>
            <a:r>
              <a:rPr lang="uk-UA" b="1" dirty="0" smtClean="0">
                <a:solidFill>
                  <a:srgbClr val="000000"/>
                </a:solidFill>
                <a:latin typeface="Times New Roman" pitchFamily="18" charset="0"/>
                <a:cs typeface="Times New Roman" pitchFamily="18" charset="0"/>
              </a:rPr>
              <a:t>240 с.</a:t>
            </a:r>
            <a:endParaRPr lang="uk-UA" dirty="0" smtClean="0">
              <a:solidFill>
                <a:srgbClr val="000000"/>
              </a:solidFill>
              <a:latin typeface="Times New Roman" pitchFamily="18" charset="0"/>
              <a:cs typeface="Times New Roman" pitchFamily="18" charset="0"/>
            </a:endParaRPr>
          </a:p>
          <a:p>
            <a:pPr indent="457200" algn="just"/>
            <a:r>
              <a:rPr lang="uk-UA" dirty="0" smtClean="0">
                <a:latin typeface="Times New Roman" pitchFamily="18" charset="0"/>
                <a:cs typeface="Times New Roman" pitchFamily="18" charset="0"/>
              </a:rPr>
              <a:t>Ми знаємо </a:t>
            </a:r>
            <a:r>
              <a:rPr lang="uk-UA" dirty="0" err="1" smtClean="0">
                <a:latin typeface="Times New Roman" pitchFamily="18" charset="0"/>
                <a:cs typeface="Times New Roman" pitchFamily="18" charset="0"/>
              </a:rPr>
              <a:t>Грушевського-історика</a:t>
            </a:r>
            <a:r>
              <a:rPr lang="uk-UA" dirty="0" smtClean="0">
                <a:latin typeface="Times New Roman" pitchFamily="18" charset="0"/>
                <a:cs typeface="Times New Roman" pitchFamily="18" charset="0"/>
              </a:rPr>
              <a:t> (досить назвати його багатотомну «Історію </a:t>
            </a:r>
            <a:r>
              <a:rPr lang="uk-UA" dirty="0" err="1" smtClean="0">
                <a:latin typeface="Times New Roman" pitchFamily="18" charset="0"/>
                <a:cs typeface="Times New Roman" pitchFamily="18" charset="0"/>
              </a:rPr>
              <a:t>України-Руси</a:t>
            </a:r>
            <a:r>
              <a:rPr lang="uk-UA" dirty="0" smtClean="0">
                <a:latin typeface="Times New Roman" pitchFamily="18" charset="0"/>
                <a:cs typeface="Times New Roman" pitchFamily="18" charset="0"/>
              </a:rPr>
              <a:t>»), не забуваємо й про </a:t>
            </a:r>
            <a:r>
              <a:rPr lang="uk-UA" dirty="0" err="1" smtClean="0">
                <a:latin typeface="Times New Roman" pitchFamily="18" charset="0"/>
                <a:cs typeface="Times New Roman" pitchFamily="18" charset="0"/>
              </a:rPr>
              <a:t>Грушевського-етнографа</a:t>
            </a:r>
            <a:r>
              <a:rPr lang="uk-UA" dirty="0" smtClean="0">
                <a:latin typeface="Times New Roman" pitchFamily="18" charset="0"/>
                <a:cs typeface="Times New Roman" pitchFamily="18" charset="0"/>
              </a:rPr>
              <a:t> та літературознавця. Менш відомо нам про його політичну діяльність на посаді голови Центральної Ради і майже нічого ми не знаємо про те, </a:t>
            </a:r>
            <a:r>
              <a:rPr lang="uk-UA" smtClean="0">
                <a:latin typeface="Times New Roman" pitchFamily="18" charset="0"/>
                <a:cs typeface="Times New Roman" pitchFamily="18" charset="0"/>
              </a:rPr>
              <a:t>що Михайло Грушевський </a:t>
            </a:r>
            <a:r>
              <a:rPr lang="uk-UA" dirty="0" smtClean="0">
                <a:latin typeface="Times New Roman" pitchFamily="18" charset="0"/>
                <a:cs typeface="Times New Roman" pitchFamily="18" charset="0"/>
              </a:rPr>
              <a:t>є автором декількох збірників статей, актуальність і злободенність яких можна повною мірою збагнути тільки зараз, коли нинішня ситуація майже повторює ту, що склалася в Росії на початку 20 століття.</a:t>
            </a:r>
            <a:endParaRPr lang="uk-UA" dirty="0">
              <a:latin typeface="Times New Roman" pitchFamily="18" charset="0"/>
              <a:cs typeface="Times New Roman" pitchFamily="18" charset="0"/>
            </a:endParaRPr>
          </a:p>
        </p:txBody>
      </p:sp>
      <p:pic>
        <p:nvPicPr>
          <p:cNvPr id="18436"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pic>
        <p:nvPicPr>
          <p:cNvPr id="5" name="Picture 4" descr="сканирование0002"/>
          <p:cNvPicPr>
            <a:picLocks noChangeAspect="1" noChangeArrowheads="1"/>
          </p:cNvPicPr>
          <p:nvPr/>
        </p:nvPicPr>
        <p:blipFill>
          <a:blip r:embed="rId4" cstate="print"/>
          <a:srcRect/>
          <a:stretch>
            <a:fillRect/>
          </a:stretch>
        </p:blipFill>
        <p:spPr bwMode="auto">
          <a:xfrm>
            <a:off x="8983951" y="4068762"/>
            <a:ext cx="2412273" cy="3437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4"/>
          <p:cNvSpPr>
            <a:spLocks noChangeArrowheads="1"/>
          </p:cNvSpPr>
          <p:nvPr/>
        </p:nvSpPr>
        <p:spPr bwMode="auto">
          <a:xfrm>
            <a:off x="1679031" y="4356795"/>
            <a:ext cx="7009772" cy="2600207"/>
          </a:xfrm>
          <a:prstGeom prst="rect">
            <a:avLst/>
          </a:prstGeom>
          <a:noFill/>
          <a:ln w="9525">
            <a:noFill/>
            <a:miter lim="800000"/>
            <a:headEnd/>
            <a:tailEnd/>
          </a:ln>
        </p:spPr>
        <p:txBody>
          <a:bodyPr wrap="square" lIns="106178" tIns="53090" rIns="106178" bIns="53090">
            <a:spAutoFit/>
          </a:bodyPr>
          <a:lstStyle/>
          <a:p>
            <a:pPr indent="457200" algn="just"/>
            <a:r>
              <a:rPr lang="uk-UA" b="1" smtClean="0">
                <a:latin typeface="Times New Roman" pitchFamily="18" charset="0"/>
                <a:cs typeface="Times New Roman" pitchFamily="18" charset="0"/>
              </a:rPr>
              <a:t>Грушевський, М. С. Iсторiя Украiни, приладжена до програми вищих початкових шкiл i нижчих класiв шкiл середнiх [Текст] / М. С. Грушевський ; упоряд. А. Ф. Трубайчук. ‒ </a:t>
            </a:r>
            <a:r>
              <a:rPr lang="uk-UA" b="1">
                <a:latin typeface="Times New Roman" pitchFamily="18" charset="0"/>
                <a:cs typeface="Times New Roman" pitchFamily="18" charset="0"/>
              </a:rPr>
              <a:t>Київ : Варта, 1993. </a:t>
            </a:r>
            <a:r>
              <a:rPr lang="uk-UA" b="1" smtClean="0">
                <a:latin typeface="Times New Roman" pitchFamily="18" charset="0"/>
                <a:cs typeface="Times New Roman" pitchFamily="18" charset="0"/>
              </a:rPr>
              <a:t>– 256 с.</a:t>
            </a:r>
          </a:p>
          <a:p>
            <a:pPr indent="457200" algn="just"/>
            <a:r>
              <a:rPr lang="uk-UA" smtClean="0">
                <a:latin typeface="Times New Roman" pitchFamily="18" charset="0"/>
                <a:cs typeface="Times New Roman" pitchFamily="18" charset="0"/>
              </a:rPr>
              <a:t>Книга є ретельно вiдредагованим виданням </a:t>
            </a:r>
            <a:r>
              <a:rPr lang="uk-UA" b="1" smtClean="0">
                <a:latin typeface="Times New Roman" pitchFamily="18" charset="0"/>
                <a:cs typeface="Times New Roman" pitchFamily="18" charset="0"/>
              </a:rPr>
              <a:t>‒ «</a:t>
            </a:r>
            <a:r>
              <a:rPr lang="uk-UA" smtClean="0">
                <a:latin typeface="Times New Roman" pitchFamily="18" charset="0"/>
                <a:cs typeface="Times New Roman" pitchFamily="18" charset="0"/>
              </a:rPr>
              <a:t>Iлюстрованої iсторii Украiни». Вона повнiстю вiдповiдає концепцii вченого, в основу якої покладено не дiяння князiв i царiв, а суспiльно-полiтичний лад, культуру, етнографiю, правовi засади </a:t>
            </a:r>
            <a:r>
              <a:rPr lang="uk-UA" b="1" smtClean="0">
                <a:latin typeface="Times New Roman" pitchFamily="18" charset="0"/>
                <a:cs typeface="Times New Roman" pitchFamily="18" charset="0"/>
              </a:rPr>
              <a:t>‒</a:t>
            </a:r>
            <a:r>
              <a:rPr lang="uk-UA" smtClean="0">
                <a:latin typeface="Times New Roman" pitchFamily="18" charset="0"/>
                <a:cs typeface="Times New Roman" pitchFamily="18" charset="0"/>
              </a:rPr>
              <a:t> все те, що створює долю народу.</a:t>
            </a:r>
            <a:endParaRPr lang="uk-UA">
              <a:latin typeface="Times New Roman" pitchFamily="18" charset="0"/>
              <a:cs typeface="Times New Roman" pitchFamily="18" charset="0"/>
            </a:endParaRPr>
          </a:p>
        </p:txBody>
      </p:sp>
    </p:spTree>
  </p:cSld>
  <p:clrMapOvr>
    <a:masterClrMapping/>
  </p:clrMapOvr>
  <p:transition spd="slow" advClick="0" advTm="8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сканирование0001"/>
          <p:cNvPicPr>
            <a:picLocks noChangeAspect="1" noChangeArrowheads="1"/>
          </p:cNvPicPr>
          <p:nvPr/>
        </p:nvPicPr>
        <p:blipFill>
          <a:blip r:embed="rId2" cstate="print"/>
          <a:srcRect/>
          <a:stretch>
            <a:fillRect/>
          </a:stretch>
        </p:blipFill>
        <p:spPr bwMode="auto">
          <a:xfrm>
            <a:off x="1679032" y="252338"/>
            <a:ext cx="2345017" cy="3434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2"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sp>
        <p:nvSpPr>
          <p:cNvPr id="20484" name="Прямоугольник 3"/>
          <p:cNvSpPr>
            <a:spLocks noChangeArrowheads="1"/>
          </p:cNvSpPr>
          <p:nvPr/>
        </p:nvSpPr>
        <p:spPr bwMode="auto">
          <a:xfrm>
            <a:off x="4187791" y="324347"/>
            <a:ext cx="7304920" cy="2046209"/>
          </a:xfrm>
          <a:prstGeom prst="rect">
            <a:avLst/>
          </a:prstGeom>
          <a:noFill/>
          <a:ln w="9525">
            <a:noFill/>
            <a:miter lim="800000"/>
            <a:headEnd/>
            <a:tailEnd/>
          </a:ln>
        </p:spPr>
        <p:txBody>
          <a:bodyPr wrap="square" lIns="106178" tIns="53090" rIns="106178" bIns="53090">
            <a:spAutoFit/>
          </a:bodyPr>
          <a:lstStyle/>
          <a:p>
            <a:pPr indent="457200" algn="just"/>
            <a:r>
              <a:rPr lang="uk-UA" b="1" dirty="0" smtClean="0">
                <a:latin typeface="Times New Roman" pitchFamily="18" charset="0"/>
                <a:cs typeface="Times New Roman" pitchFamily="18" charset="0"/>
              </a:rPr>
              <a:t>Грушевський</a:t>
            </a:r>
            <a:r>
              <a:rPr lang="uk-UA" b="1" dirty="0">
                <a:latin typeface="Times New Roman" pitchFamily="18" charset="0"/>
                <a:cs typeface="Times New Roman" pitchFamily="18" charset="0"/>
              </a:rPr>
              <a:t>, М. С.  З історії релігійної думки на Україні </a:t>
            </a:r>
            <a:r>
              <a:rPr lang="en-US" b="1" dirty="0">
                <a:latin typeface="Times New Roman" pitchFamily="18" charset="0"/>
                <a:cs typeface="Times New Roman" pitchFamily="18" charset="0"/>
              </a:rPr>
              <a:t>[</a:t>
            </a:r>
            <a:r>
              <a:rPr lang="uk-UA" b="1" dirty="0">
                <a:latin typeface="Times New Roman" pitchFamily="18" charset="0"/>
                <a:cs typeface="Times New Roman" pitchFamily="18" charset="0"/>
              </a:rPr>
              <a:t>Текст</a:t>
            </a:r>
            <a:r>
              <a:rPr lang="en-US" b="1" dirty="0">
                <a:latin typeface="Times New Roman" pitchFamily="18" charset="0"/>
                <a:cs typeface="Times New Roman" pitchFamily="18" charset="0"/>
              </a:rPr>
              <a:t>]</a:t>
            </a:r>
            <a:r>
              <a:rPr lang="uk-UA" b="1" dirty="0">
                <a:latin typeface="Times New Roman" pitchFamily="18" charset="0"/>
                <a:cs typeface="Times New Roman" pitchFamily="18" charset="0"/>
              </a:rPr>
              <a:t> / М. С. Грушевський. – Київ : Освіта, </a:t>
            </a:r>
            <a:r>
              <a:rPr lang="uk-UA" b="1" dirty="0" smtClean="0">
                <a:latin typeface="Times New Roman" pitchFamily="18" charset="0"/>
                <a:cs typeface="Times New Roman" pitchFamily="18" charset="0"/>
              </a:rPr>
              <a:t>‒ </a:t>
            </a:r>
            <a:r>
              <a:rPr lang="uk-UA" b="1" dirty="0">
                <a:latin typeface="Times New Roman" pitchFamily="18" charset="0"/>
                <a:cs typeface="Times New Roman" pitchFamily="18" charset="0"/>
              </a:rPr>
              <a:t>1992. – 192 с.</a:t>
            </a:r>
          </a:p>
          <a:p>
            <a:pPr indent="457200" algn="just"/>
            <a:r>
              <a:rPr lang="uk-UA" dirty="0" smtClean="0">
                <a:latin typeface="Times New Roman" pitchFamily="18" charset="0"/>
                <a:cs typeface="Times New Roman" pitchFamily="18" charset="0"/>
              </a:rPr>
              <a:t>У книзі</a:t>
            </a:r>
            <a:r>
              <a:rPr lang="uk-UA" dirty="0">
                <a:latin typeface="Times New Roman" pitchFamily="18" charset="0"/>
                <a:cs typeface="Times New Roman" pitchFamily="18" charset="0"/>
              </a:rPr>
              <a:t>, починаючи з передісторичних глибин і завершуючи ХІХ ст., в науково-популярній формі аналізуються витоки релігійного світогляду українського народу, висвітлюються обставини релігійного життя в Україні у різні історичні періоди, показується роль і  місце релігійної ідеології у суспільно-політичному і культурному розвитку.</a:t>
            </a:r>
            <a:endParaRPr lang="ru-RU" dirty="0">
              <a:latin typeface="Times New Roman" pitchFamily="18" charset="0"/>
              <a:cs typeface="Times New Roman" pitchFamily="18" charset="0"/>
            </a:endParaRPr>
          </a:p>
        </p:txBody>
      </p:sp>
      <p:sp>
        <p:nvSpPr>
          <p:cNvPr id="6" name="Rectangle 1"/>
          <p:cNvSpPr>
            <a:spLocks noChangeArrowheads="1"/>
          </p:cNvSpPr>
          <p:nvPr/>
        </p:nvSpPr>
        <p:spPr bwMode="auto">
          <a:xfrm>
            <a:off x="1638201" y="4655858"/>
            <a:ext cx="700977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uk-UA" b="1" smtClean="0">
                <a:latin typeface="Times New Roman" pitchFamily="18" charset="0"/>
                <a:cs typeface="Times New Roman" pitchFamily="18" charset="0"/>
              </a:rPr>
              <a:t> Грушевський, М.  С. Історія української літератури [Текст] : в 6 т., 9 кн. Т. 1 / М. С. Грушевський. ‒ Київ : Либiдь, 1993. ‒ 392 с. </a:t>
            </a:r>
            <a:endParaRPr lang="uk-UA" smtClean="0">
              <a:latin typeface="Times New Roman" pitchFamily="18" charset="0"/>
              <a:cs typeface="Times New Roman" pitchFamily="18" charset="0"/>
            </a:endParaRPr>
          </a:p>
          <a:p>
            <a:pPr indent="457200" algn="just"/>
            <a:r>
              <a:rPr lang="uk-UA" smtClean="0">
                <a:latin typeface="Times New Roman" pitchFamily="18" charset="0"/>
                <a:cs typeface="Times New Roman" pitchFamily="18" charset="0"/>
              </a:rPr>
              <a:t>Перший том обіймає історію найдавнішого фольклору. Величезний фактичний матеріал, глибина аналізу явищ літературного процесу ‒ усе це дає змогу оцінити працю вченого як видатну пам’ятку української науки, а також як прекрасний посібник для студентів-філологів, які вивчають історію літератури та культури українського народу.</a:t>
            </a:r>
            <a:endParaRPr lang="uk-UA">
              <a:latin typeface="Times New Roman" pitchFamily="18" charset="0"/>
              <a:cs typeface="Times New Roman" pitchFamily="18" charset="0"/>
            </a:endParaRPr>
          </a:p>
        </p:txBody>
      </p:sp>
      <p:pic>
        <p:nvPicPr>
          <p:cNvPr id="5122" name="Picture 2" descr="Історія української літератури. Т. 1 (1993) Грушевський М. С.  (^ZДА^AГрушевський^BМ. С.^GМихайло Сергійович)"/>
          <p:cNvPicPr>
            <a:picLocks noChangeAspect="1" noChangeArrowheads="1"/>
          </p:cNvPicPr>
          <p:nvPr/>
        </p:nvPicPr>
        <p:blipFill>
          <a:blip r:embed="rId4" cstate="print"/>
          <a:srcRect/>
          <a:stretch>
            <a:fillRect/>
          </a:stretch>
        </p:blipFill>
        <p:spPr bwMode="auto">
          <a:xfrm>
            <a:off x="8983017" y="3996754"/>
            <a:ext cx="2402666"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advTm="800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person.jpg"/>
          <p:cNvPicPr>
            <a:picLocks noChangeAspect="1"/>
          </p:cNvPicPr>
          <p:nvPr/>
        </p:nvPicPr>
        <p:blipFill>
          <a:blip r:embed="rId2" cstate="print"/>
          <a:stretch>
            <a:fillRect/>
          </a:stretch>
        </p:blipFill>
        <p:spPr>
          <a:xfrm>
            <a:off x="1710209" y="324346"/>
            <a:ext cx="2160240" cy="3154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2"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sp>
        <p:nvSpPr>
          <p:cNvPr id="20484" name="Прямоугольник 3"/>
          <p:cNvSpPr>
            <a:spLocks noChangeArrowheads="1"/>
          </p:cNvSpPr>
          <p:nvPr/>
        </p:nvSpPr>
        <p:spPr bwMode="auto">
          <a:xfrm>
            <a:off x="4187791" y="324347"/>
            <a:ext cx="7304920" cy="3154205"/>
          </a:xfrm>
          <a:prstGeom prst="rect">
            <a:avLst/>
          </a:prstGeom>
          <a:noFill/>
          <a:ln w="9525">
            <a:noFill/>
            <a:miter lim="800000"/>
            <a:headEnd/>
            <a:tailEnd/>
          </a:ln>
        </p:spPr>
        <p:txBody>
          <a:bodyPr wrap="square" lIns="106178" tIns="53090" rIns="106178" bIns="53090">
            <a:spAutoFit/>
          </a:bodyPr>
          <a:lstStyle/>
          <a:p>
            <a:pPr indent="457200" algn="just"/>
            <a:r>
              <a:rPr lang="uk-UA" b="1" dirty="0" smtClean="0">
                <a:latin typeface="Times New Roman" pitchFamily="18" charset="0"/>
                <a:cs typeface="Times New Roman" pitchFamily="18" charset="0"/>
              </a:rPr>
              <a:t>Грушевський, М.  С. Історія української літератури [Текст] : в 6 т., 9 кн. Т. 2 / М. С. Грушевський. ‒  Київ : </a:t>
            </a:r>
            <a:r>
              <a:rPr lang="uk-UA" b="1" dirty="0" err="1" smtClean="0">
                <a:latin typeface="Times New Roman" pitchFamily="18" charset="0"/>
                <a:cs typeface="Times New Roman" pitchFamily="18" charset="0"/>
              </a:rPr>
              <a:t>Либiдь</a:t>
            </a:r>
            <a:r>
              <a:rPr lang="uk-UA" b="1" dirty="0" smtClean="0">
                <a:latin typeface="Times New Roman" pitchFamily="18" charset="0"/>
                <a:cs typeface="Times New Roman" pitchFamily="18" charset="0"/>
              </a:rPr>
              <a:t>, 1993.‒ 258 с.</a:t>
            </a:r>
            <a:endParaRPr lang="uk-UA" dirty="0" smtClean="0">
              <a:latin typeface="Times New Roman" pitchFamily="18" charset="0"/>
              <a:cs typeface="Times New Roman" pitchFamily="18" charset="0"/>
            </a:endParaRPr>
          </a:p>
          <a:p>
            <a:pPr indent="457200" algn="just"/>
            <a:r>
              <a:rPr lang="uk-UA" dirty="0" smtClean="0">
                <a:latin typeface="Times New Roman" pitchFamily="18" charset="0"/>
                <a:cs typeface="Times New Roman" pitchFamily="18" charset="0"/>
              </a:rPr>
              <a:t>У другому томі висвітлюється Історія красного письменства українського середньовіччя ‒ періоду Київської Русі. М. Грушевський тут аргументовано доводить, що київська література XI‒XIII ст. є українською і що саме з української традиції зародилися література та культура білоруського і російського народів. Читач довідається про освіту і школу в Київській Русі; детально розглянуто агіографічні твори цієї доби, паломницьку та історичну літературу, зокрема «Слово о законі і благодаті» Іларіона Київського. «Повість временних літ», «Слово о полку </a:t>
            </a:r>
            <a:r>
              <a:rPr lang="uk-UA" dirty="0" err="1" smtClean="0">
                <a:latin typeface="Times New Roman" pitchFamily="18" charset="0"/>
                <a:cs typeface="Times New Roman" pitchFamily="18" charset="0"/>
              </a:rPr>
              <a:t>Ігоревім</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
        <p:nvSpPr>
          <p:cNvPr id="6" name="Rectangle 1"/>
          <p:cNvSpPr>
            <a:spLocks noChangeArrowheads="1"/>
          </p:cNvSpPr>
          <p:nvPr/>
        </p:nvSpPr>
        <p:spPr bwMode="auto">
          <a:xfrm>
            <a:off x="1638201" y="4240360"/>
            <a:ext cx="700977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uk-UA" b="1" smtClean="0">
                <a:latin typeface="Times New Roman" pitchFamily="18" charset="0"/>
                <a:cs typeface="Times New Roman" pitchFamily="18" charset="0"/>
              </a:rPr>
              <a:t> Грушевський, М.  С.    Історія української літератури [Текст] : в 6 т., 9 кн. Т. 3 / М. С. Грушевський. ‒ Київ : Либiдь, 1993. ‒ 278 с. </a:t>
            </a:r>
            <a:endParaRPr lang="uk-UA" smtClean="0">
              <a:latin typeface="Times New Roman" pitchFamily="18" charset="0"/>
              <a:cs typeface="Times New Roman" pitchFamily="18" charset="0"/>
            </a:endParaRPr>
          </a:p>
          <a:p>
            <a:pPr indent="457200" algn="just"/>
            <a:r>
              <a:rPr lang="uk-UA" smtClean="0">
                <a:latin typeface="Times New Roman" pitchFamily="18" charset="0"/>
                <a:cs typeface="Times New Roman" pitchFamily="18" charset="0"/>
              </a:rPr>
              <a:t>Третій том обіймає історію книжної словесності та оригінального письменства XII‒XIII ст. Вміщено, зокрема, дружинні повісті про Ізяслава, про погром Києва 1169 р., про вбивство князя Ігоря та ін. Окремі розділи присвячені розглядові релігійної літератури цієї доби (Клим Смолятич, Кирило Туровський, анонімні автори). Проаналізовано історію створення та зміст «Галицько-Волинського літопису», «Слова о погибелі Руської землі», «Моління Данила» тощо.</a:t>
            </a:r>
            <a:endParaRPr lang="uk-UA">
              <a:latin typeface="Times New Roman" pitchFamily="18" charset="0"/>
              <a:cs typeface="Times New Roman" pitchFamily="18" charset="0"/>
            </a:endParaRPr>
          </a:p>
        </p:txBody>
      </p:sp>
      <p:pic>
        <p:nvPicPr>
          <p:cNvPr id="8" name="Рисунок 7" descr="person (1).jpg"/>
          <p:cNvPicPr>
            <a:picLocks noChangeAspect="1"/>
          </p:cNvPicPr>
          <p:nvPr/>
        </p:nvPicPr>
        <p:blipFill>
          <a:blip r:embed="rId4" cstate="print"/>
          <a:stretch>
            <a:fillRect/>
          </a:stretch>
        </p:blipFill>
        <p:spPr>
          <a:xfrm>
            <a:off x="9199041" y="4140770"/>
            <a:ext cx="2160240"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advTm="8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Картинки по запросу портрет грушевського"/>
          <p:cNvPicPr>
            <a:picLocks noChangeAspect="1" noChangeArrowheads="1"/>
          </p:cNvPicPr>
          <p:nvPr/>
        </p:nvPicPr>
        <p:blipFill>
          <a:blip r:embed="rId2" cstate="print"/>
          <a:srcRect/>
          <a:stretch>
            <a:fillRect/>
          </a:stretch>
        </p:blipFill>
        <p:spPr bwMode="auto">
          <a:xfrm>
            <a:off x="1679031" y="1116434"/>
            <a:ext cx="4065424" cy="4870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8"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pic>
        <p:nvPicPr>
          <p:cNvPr id="9219" name="Рисунок 3" descr="Підпис М.С.Грушевського, сер. 1890-х років"/>
          <p:cNvPicPr>
            <a:picLocks noChangeAspect="1" noChangeArrowheads="1"/>
          </p:cNvPicPr>
          <p:nvPr/>
        </p:nvPicPr>
        <p:blipFill>
          <a:blip r:embed="rId4" cstate="print"/>
          <a:srcRect/>
          <a:stretch>
            <a:fillRect/>
          </a:stretch>
        </p:blipFill>
        <p:spPr bwMode="auto">
          <a:xfrm>
            <a:off x="6616620" y="5349673"/>
            <a:ext cx="4973845" cy="1795153"/>
          </a:xfrm>
          <a:prstGeom prst="rect">
            <a:avLst/>
          </a:prstGeom>
          <a:noFill/>
          <a:ln w="9525">
            <a:noFill/>
            <a:miter lim="800000"/>
            <a:headEnd/>
            <a:tailEnd/>
          </a:ln>
        </p:spPr>
      </p:pic>
      <p:sp>
        <p:nvSpPr>
          <p:cNvPr id="9221" name="Прямоугольник 5"/>
          <p:cNvSpPr>
            <a:spLocks noChangeArrowheads="1"/>
          </p:cNvSpPr>
          <p:nvPr/>
        </p:nvSpPr>
        <p:spPr bwMode="auto">
          <a:xfrm>
            <a:off x="6616625" y="1676483"/>
            <a:ext cx="5066948" cy="2692540"/>
          </a:xfrm>
          <a:prstGeom prst="rect">
            <a:avLst/>
          </a:prstGeom>
          <a:noFill/>
          <a:ln w="9525">
            <a:noFill/>
            <a:miter lim="800000"/>
            <a:headEnd/>
            <a:tailEnd/>
          </a:ln>
        </p:spPr>
        <p:txBody>
          <a:bodyPr lIns="106178" tIns="53090" rIns="106178" bIns="53090">
            <a:spAutoFit/>
          </a:bodyPr>
          <a:lstStyle/>
          <a:p>
            <a:pPr algn="r"/>
            <a:r>
              <a:rPr lang="ru-RU" sz="2400" b="1" i="1" dirty="0">
                <a:latin typeface="Times New Roman" pitchFamily="18" charset="0"/>
                <a:cs typeface="Times New Roman" pitchFamily="18" charset="0"/>
              </a:rPr>
              <a:t>«… Весь той тяжкий </a:t>
            </a:r>
            <a:r>
              <a:rPr lang="ru-RU" sz="2400" b="1" i="1" dirty="0" err="1">
                <a:latin typeface="Times New Roman" pitchFamily="18" charset="0"/>
                <a:cs typeface="Times New Roman" pitchFamily="18" charset="0"/>
              </a:rPr>
              <a:t>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небезпечний</a:t>
            </a:r>
            <a:r>
              <a:rPr lang="ru-RU" sz="2400" b="1" i="1" dirty="0">
                <a:latin typeface="Times New Roman" pitchFamily="18" charset="0"/>
                <a:cs typeface="Times New Roman" pitchFamily="18" charset="0"/>
              </a:rPr>
              <a:t> шлях до </a:t>
            </a:r>
            <a:r>
              <a:rPr lang="ru-RU" sz="2400" b="1" i="1" dirty="0" err="1">
                <a:latin typeface="Times New Roman" pitchFamily="18" charset="0"/>
                <a:cs typeface="Times New Roman" pitchFamily="18" charset="0"/>
              </a:rPr>
              <a:t>повного</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тріумфу</a:t>
            </a:r>
            <a:r>
              <a:rPr lang="ru-RU" sz="2400" b="1" i="1" dirty="0">
                <a:latin typeface="Times New Roman" pitchFamily="18" charset="0"/>
                <a:cs typeface="Times New Roman" pitchFamily="18" charset="0"/>
              </a:rPr>
              <a:t> наших </a:t>
            </a:r>
            <a:r>
              <a:rPr lang="ru-RU" sz="2400" b="1" i="1" dirty="0" err="1">
                <a:latin typeface="Times New Roman" pitchFamily="18" charset="0"/>
                <a:cs typeface="Times New Roman" pitchFamily="18" charset="0"/>
              </a:rPr>
              <a:t>демократичних</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соціальних</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завдань</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Українська</a:t>
            </a:r>
            <a:r>
              <a:rPr lang="ru-RU" sz="2400" b="1" i="1" dirty="0">
                <a:latin typeface="Times New Roman" pitchFamily="18" charset="0"/>
                <a:cs typeface="Times New Roman" pitchFamily="18" charset="0"/>
              </a:rPr>
              <a:t> Народна </a:t>
            </a:r>
            <a:r>
              <a:rPr lang="ru-RU" sz="2400" b="1" i="1" dirty="0" err="1">
                <a:latin typeface="Times New Roman" pitchFamily="18" charset="0"/>
                <a:cs typeface="Times New Roman" pitchFamily="18" charset="0"/>
              </a:rPr>
              <a:t>Республіка</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мусить</a:t>
            </a:r>
            <a:r>
              <a:rPr lang="ru-RU" sz="2400" b="1" i="1" dirty="0">
                <a:latin typeface="Times New Roman" pitchFamily="18" charset="0"/>
                <a:cs typeface="Times New Roman" pitchFamily="18" charset="0"/>
              </a:rPr>
              <a:t> пройти </a:t>
            </a:r>
            <a:r>
              <a:rPr lang="ru-RU" sz="2400" b="1" i="1" dirty="0" err="1">
                <a:latin typeface="Times New Roman" pitchFamily="18" charset="0"/>
                <a:cs typeface="Times New Roman" pitchFamily="18" charset="0"/>
              </a:rPr>
              <a:t>самостійно</a:t>
            </a:r>
            <a:r>
              <a:rPr lang="ru-RU" sz="2400" b="1" i="1" dirty="0">
                <a:latin typeface="Times New Roman" pitchFamily="18" charset="0"/>
                <a:cs typeface="Times New Roman" pitchFamily="18" charset="0"/>
              </a:rPr>
              <a:t>, як </a:t>
            </a:r>
            <a:r>
              <a:rPr lang="ru-RU" sz="2400" b="1" i="1" dirty="0" err="1">
                <a:latin typeface="Times New Roman" pitchFamily="18" charset="0"/>
                <a:cs typeface="Times New Roman" pitchFamily="18" charset="0"/>
              </a:rPr>
              <a:t>незалежна</a:t>
            </a:r>
            <a:r>
              <a:rPr lang="ru-RU" sz="2400" b="1" i="1" dirty="0">
                <a:latin typeface="Times New Roman" pitchFamily="18" charset="0"/>
                <a:cs typeface="Times New Roman" pitchFamily="18" charset="0"/>
              </a:rPr>
              <a:t> держава…» </a:t>
            </a:r>
            <a:endParaRPr lang="uk-UA" sz="2400" b="1" i="1" dirty="0">
              <a:latin typeface="Times New Roman" pitchFamily="18" charset="0"/>
              <a:cs typeface="Times New Roman" pitchFamily="18" charset="0"/>
            </a:endParaRPr>
          </a:p>
        </p:txBody>
      </p:sp>
      <p:sp>
        <p:nvSpPr>
          <p:cNvPr id="9222" name="Прямоугольник 6"/>
          <p:cNvSpPr>
            <a:spLocks noChangeArrowheads="1"/>
          </p:cNvSpPr>
          <p:nvPr/>
        </p:nvSpPr>
        <p:spPr bwMode="auto">
          <a:xfrm>
            <a:off x="1531457" y="5940970"/>
            <a:ext cx="4313838" cy="538104"/>
          </a:xfrm>
          <a:prstGeom prst="rect">
            <a:avLst/>
          </a:prstGeom>
          <a:noFill/>
          <a:ln w="9525">
            <a:noFill/>
            <a:miter lim="800000"/>
            <a:headEnd/>
            <a:tailEnd/>
          </a:ln>
        </p:spPr>
        <p:txBody>
          <a:bodyPr lIns="106178" tIns="53090" rIns="106178" bIns="53090">
            <a:spAutoFit/>
          </a:bodyPr>
          <a:lstStyle/>
          <a:p>
            <a:pPr algn="ctr"/>
            <a:r>
              <a:rPr lang="uk-UA" sz="2800" b="1" dirty="0">
                <a:solidFill>
                  <a:srgbClr val="000000"/>
                </a:solidFill>
                <a:latin typeface="Times New Roman" pitchFamily="18" charset="0"/>
                <a:cs typeface="Times New Roman" pitchFamily="18" charset="0"/>
              </a:rPr>
              <a:t> </a:t>
            </a:r>
            <a:r>
              <a:rPr lang="uk-UA" sz="2800" b="1" dirty="0" smtClean="0">
                <a:solidFill>
                  <a:srgbClr val="000000"/>
                </a:solidFill>
                <a:latin typeface="Times New Roman" pitchFamily="18" charset="0"/>
                <a:cs typeface="Times New Roman" pitchFamily="18" charset="0"/>
              </a:rPr>
              <a:t>1866-1934 рр</a:t>
            </a:r>
            <a:r>
              <a:rPr lang="uk-UA" sz="2800" b="1" dirty="0">
                <a:solidFill>
                  <a:srgbClr val="000000"/>
                </a:solidFill>
                <a:latin typeface="Times New Roman" pitchFamily="18" charset="0"/>
                <a:cs typeface="Times New Roman" pitchFamily="18" charset="0"/>
              </a:rPr>
              <a:t>.</a:t>
            </a:r>
            <a:endParaRPr lang="uk-UA" sz="2800" dirty="0">
              <a:latin typeface="Times New Roman" pitchFamily="18" charset="0"/>
              <a:cs typeface="Times New Roman" pitchFamily="18" charset="0"/>
            </a:endParaRPr>
          </a:p>
        </p:txBody>
      </p:sp>
      <p:sp>
        <p:nvSpPr>
          <p:cNvPr id="9223" name="Rectangle 1"/>
          <p:cNvSpPr>
            <a:spLocks noChangeArrowheads="1"/>
          </p:cNvSpPr>
          <p:nvPr/>
        </p:nvSpPr>
        <p:spPr bwMode="auto">
          <a:xfrm>
            <a:off x="6802829" y="888475"/>
            <a:ext cx="4692462" cy="538104"/>
          </a:xfrm>
          <a:prstGeom prst="rect">
            <a:avLst/>
          </a:prstGeom>
          <a:noFill/>
          <a:ln w="9525">
            <a:noFill/>
            <a:miter lim="800000"/>
            <a:headEnd/>
            <a:tailEnd/>
          </a:ln>
        </p:spPr>
        <p:txBody>
          <a:bodyPr lIns="106178" tIns="53090" rIns="106178" bIns="53090" anchor="ctr">
            <a:spAutoFit/>
          </a:bodyPr>
          <a:lstStyle/>
          <a:p>
            <a:pPr indent="331808" algn="r"/>
            <a:r>
              <a:rPr lang="ru-RU" sz="2800" b="1" i="1" dirty="0" err="1">
                <a:solidFill>
                  <a:srgbClr val="637F26"/>
                </a:solidFill>
                <a:latin typeface="Times New Roman" pitchFamily="18" charset="0"/>
                <a:cs typeface="Times New Roman" pitchFamily="18" charset="0"/>
                <a:hlinkClick r:id="rId5" tooltip="Грім – та не з тучі…"/>
              </a:rPr>
              <a:t>Україна</a:t>
            </a:r>
            <a:r>
              <a:rPr lang="ru-RU" sz="2800" b="1" i="1" dirty="0">
                <a:solidFill>
                  <a:srgbClr val="637F26"/>
                </a:solidFill>
                <a:latin typeface="Times New Roman" pitchFamily="18" charset="0"/>
                <a:cs typeface="Times New Roman" pitchFamily="18" charset="0"/>
                <a:hlinkClick r:id="rId5" tooltip="Грім – та не з тучі…"/>
              </a:rPr>
              <a:t> </a:t>
            </a:r>
            <a:r>
              <a:rPr lang="ru-RU" sz="2800" b="1" i="1" dirty="0" err="1">
                <a:solidFill>
                  <a:srgbClr val="637F26"/>
                </a:solidFill>
                <a:latin typeface="Times New Roman" pitchFamily="18" charset="0"/>
                <a:cs typeface="Times New Roman" pitchFamily="18" charset="0"/>
                <a:hlinkClick r:id="rId5" tooltip="Грім – та не з тучі…"/>
              </a:rPr>
              <a:t>свого</a:t>
            </a:r>
            <a:r>
              <a:rPr lang="ru-RU" sz="2800" b="1" i="1" dirty="0">
                <a:solidFill>
                  <a:srgbClr val="637F26"/>
                </a:solidFill>
                <a:latin typeface="Times New Roman" pitchFamily="18" charset="0"/>
                <a:cs typeface="Times New Roman" pitchFamily="18" charset="0"/>
                <a:hlinkClick r:id="rId5" tooltip="Грім – та не з тучі…"/>
              </a:rPr>
              <a:t> </a:t>
            </a:r>
            <a:r>
              <a:rPr lang="ru-RU" sz="2800" b="1" i="1" dirty="0" err="1">
                <a:solidFill>
                  <a:srgbClr val="637F26"/>
                </a:solidFill>
                <a:latin typeface="Times New Roman" pitchFamily="18" charset="0"/>
                <a:cs typeface="Times New Roman" pitchFamily="18" charset="0"/>
                <a:hlinkClick r:id="rId5" tooltip="Грім – та не з тучі…"/>
              </a:rPr>
              <a:t>осягне</a:t>
            </a:r>
            <a:r>
              <a:rPr lang="ru-RU" sz="2800" b="1" i="1" dirty="0">
                <a:solidFill>
                  <a:srgbClr val="637F26"/>
                </a:solidFill>
                <a:latin typeface="Times New Roman" pitchFamily="18" charset="0"/>
                <a:cs typeface="Times New Roman" pitchFamily="18" charset="0"/>
                <a:hlinkClick r:id="rId5" tooltip="Грім – та не з тучі…"/>
              </a:rPr>
              <a:t>!</a:t>
            </a:r>
            <a:endParaRPr lang="ru-RU" sz="2800" b="1" dirty="0">
              <a:solidFill>
                <a:srgbClr val="637F26"/>
              </a:solidFill>
              <a:latin typeface="Times New Roman" pitchFamily="18" charset="0"/>
              <a:cs typeface="Times New Roman" pitchFamily="18" charset="0"/>
            </a:endParaRPr>
          </a:p>
        </p:txBody>
      </p:sp>
    </p:spTree>
  </p:cSld>
  <p:clrMapOvr>
    <a:masterClrMapping/>
  </p:clrMapOvr>
  <p:transition spd="slow" advClick="0" advTm="800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Картинки по запросу украинский орнамент"/>
          <p:cNvPicPr>
            <a:picLocks noChangeAspect="1" noChangeArrowheads="1"/>
          </p:cNvPicPr>
          <p:nvPr/>
        </p:nvPicPr>
        <p:blipFill>
          <a:blip r:embed="rId2" cstate="print"/>
          <a:srcRect l="13496" t="4639" r="74594" b="12628"/>
          <a:stretch>
            <a:fillRect/>
          </a:stretch>
        </p:blipFill>
        <p:spPr bwMode="auto">
          <a:xfrm>
            <a:off x="4" y="4"/>
            <a:ext cx="1396565" cy="8137525"/>
          </a:xfrm>
          <a:prstGeom prst="rect">
            <a:avLst/>
          </a:prstGeom>
          <a:noFill/>
          <a:ln w="9525">
            <a:noFill/>
            <a:miter lim="800000"/>
            <a:headEnd/>
            <a:tailEnd/>
          </a:ln>
        </p:spPr>
      </p:pic>
      <p:sp>
        <p:nvSpPr>
          <p:cNvPr id="2" name="Прямоугольник 1"/>
          <p:cNvSpPr/>
          <p:nvPr/>
        </p:nvSpPr>
        <p:spPr>
          <a:xfrm>
            <a:off x="1998241" y="3132658"/>
            <a:ext cx="9269974" cy="1323439"/>
          </a:xfrm>
          <a:prstGeom prst="rect">
            <a:avLst/>
          </a:prstGeom>
          <a:noFill/>
        </p:spPr>
        <p:txBody>
          <a:bodyPr wrap="none" lIns="91440" tIns="45720" rIns="91440" bIns="45720">
            <a:spAutoFit/>
          </a:bodyPr>
          <a:lstStyle/>
          <a:p>
            <a:pPr algn="ctr"/>
            <a:r>
              <a:rPr lang="ru-RU" sz="8000" b="1" dirty="0" err="1" smtClean="0">
                <a:ln w="0"/>
                <a:solidFill>
                  <a:schemeClr val="accent1"/>
                </a:solidFill>
                <a:effectLst>
                  <a:outerShdw blurRad="38100" dist="25400" dir="5400000" algn="ctr" rotWithShape="0">
                    <a:srgbClr val="6E747A">
                      <a:alpha val="43000"/>
                    </a:srgbClr>
                  </a:outerShdw>
                </a:effectLst>
              </a:rPr>
              <a:t>Дяку</a:t>
            </a:r>
            <a:r>
              <a:rPr lang="uk-UA" sz="8000" b="1" dirty="0" err="1" smtClean="0">
                <a:ln w="0"/>
                <a:solidFill>
                  <a:schemeClr val="accent1"/>
                </a:solidFill>
                <a:effectLst>
                  <a:outerShdw blurRad="38100" dist="25400" dir="5400000" algn="ctr" rotWithShape="0">
                    <a:srgbClr val="6E747A">
                      <a:alpha val="43000"/>
                    </a:srgbClr>
                  </a:outerShdw>
                </a:effectLst>
              </a:rPr>
              <a:t>ємо</a:t>
            </a:r>
            <a:r>
              <a:rPr lang="uk-UA" sz="8000" b="1" dirty="0" smtClean="0">
                <a:ln w="0"/>
                <a:solidFill>
                  <a:schemeClr val="accent1"/>
                </a:solidFill>
                <a:effectLst>
                  <a:outerShdw blurRad="38100" dist="25400" dir="5400000" algn="ctr" rotWithShape="0">
                    <a:srgbClr val="6E747A">
                      <a:alpha val="43000"/>
                    </a:srgbClr>
                  </a:outerShdw>
                </a:effectLst>
              </a:rPr>
              <a:t> за увагу!</a:t>
            </a:r>
            <a:endParaRPr lang="ru-RU" sz="80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102090"/>
      </p:ext>
    </p:extLst>
  </p:cSld>
  <p:clrMapOvr>
    <a:masterClrMapping/>
  </p:clrMapOvr>
  <p:transition spd="slow" advClick="0" advTm="3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Картинки по запросу украинский орнамент"/>
          <p:cNvPicPr>
            <a:picLocks noChangeAspect="1" noChangeArrowheads="1"/>
          </p:cNvPicPr>
          <p:nvPr/>
        </p:nvPicPr>
        <p:blipFill>
          <a:blip r:embed="rId2" cstate="print"/>
          <a:srcRect l="13496" t="4639" r="74594" b="12628"/>
          <a:stretch>
            <a:fillRect/>
          </a:stretch>
        </p:blipFill>
        <p:spPr bwMode="auto">
          <a:xfrm>
            <a:off x="4" y="4"/>
            <a:ext cx="1396565" cy="8137525"/>
          </a:xfrm>
          <a:prstGeom prst="rect">
            <a:avLst/>
          </a:prstGeom>
          <a:noFill/>
          <a:ln w="9525">
            <a:noFill/>
            <a:miter lim="800000"/>
            <a:headEnd/>
            <a:tailEnd/>
          </a:ln>
        </p:spPr>
      </p:pic>
      <p:sp>
        <p:nvSpPr>
          <p:cNvPr id="6" name="Прямоугольник 5"/>
          <p:cNvSpPr/>
          <p:nvPr/>
        </p:nvSpPr>
        <p:spPr>
          <a:xfrm>
            <a:off x="1457670" y="252339"/>
            <a:ext cx="10204652" cy="715059"/>
          </a:xfrm>
          <a:prstGeom prst="rect">
            <a:avLst/>
          </a:prstGeom>
        </p:spPr>
        <p:txBody>
          <a:bodyPr wrap="square" lIns="98545" tIns="49272" rIns="98545" bIns="49272">
            <a:spAutoFit/>
          </a:bodyPr>
          <a:lstStyle/>
          <a:p>
            <a:pPr algn="ctr"/>
            <a:r>
              <a:rPr lang="ru-RU" sz="4000" b="1" dirty="0" smtClean="0">
                <a:ln w="1905"/>
                <a:solidFill>
                  <a:srgbClr val="C00000"/>
                </a:solidFill>
                <a:effectLst>
                  <a:glow rad="63500">
                    <a:schemeClr val="accent3">
                      <a:satMod val="175000"/>
                      <a:alpha val="40000"/>
                    </a:schemeClr>
                  </a:glow>
                  <a:innerShdw blurRad="69850" dist="43180" dir="5400000">
                    <a:srgbClr val="000000">
                      <a:alpha val="65000"/>
                    </a:srgbClr>
                  </a:innerShdw>
                </a:effectLst>
              </a:rPr>
              <a:t>КОРОТКА БІОГРАФІЧНА ДОВІДКА</a:t>
            </a:r>
          </a:p>
        </p:txBody>
      </p:sp>
      <p:sp>
        <p:nvSpPr>
          <p:cNvPr id="7" name="Прямоугольник 6"/>
          <p:cNvSpPr/>
          <p:nvPr/>
        </p:nvSpPr>
        <p:spPr>
          <a:xfrm>
            <a:off x="5454625" y="1332458"/>
            <a:ext cx="5976664" cy="5909310"/>
          </a:xfrm>
          <a:prstGeom prst="rect">
            <a:avLst/>
          </a:prstGeom>
        </p:spPr>
        <p:txBody>
          <a:bodyPr wrap="square">
            <a:spAutoFit/>
          </a:bodyPr>
          <a:lstStyle/>
          <a:p>
            <a:pPr indent="457200" algn="just"/>
            <a:r>
              <a:rPr lang="uk-UA" dirty="0" smtClean="0">
                <a:latin typeface="Times New Roman" pitchFamily="18" charset="0"/>
                <a:cs typeface="Times New Roman" pitchFamily="18" charset="0"/>
              </a:rPr>
              <a:t>Михайло Грушевський народився 29 вересня 1866 року у м. </a:t>
            </a:r>
            <a:r>
              <a:rPr lang="uk-UA" dirty="0" err="1" smtClean="0">
                <a:latin typeface="Times New Roman" pitchFamily="18" charset="0"/>
                <a:cs typeface="Times New Roman" pitchFamily="18" charset="0"/>
              </a:rPr>
              <a:t>Хелмі</a:t>
            </a:r>
            <a:r>
              <a:rPr lang="uk-UA" dirty="0" smtClean="0">
                <a:latin typeface="Times New Roman" pitchFamily="18" charset="0"/>
                <a:cs typeface="Times New Roman" pitchFamily="18" charset="0"/>
              </a:rPr>
              <a:t> (Польща). Дитинство Михайла Сергійовича пройшло на Кавказі. Здобувши домашню початкову освіту, 1880 року Михайло був зарахований відразу до третього класу </a:t>
            </a:r>
            <a:r>
              <a:rPr lang="uk-UA" dirty="0" err="1" smtClean="0">
                <a:latin typeface="Times New Roman" pitchFamily="18" charset="0"/>
                <a:cs typeface="Times New Roman" pitchFamily="18" charset="0"/>
              </a:rPr>
              <a:t>Тифліської</a:t>
            </a:r>
            <a:r>
              <a:rPr lang="uk-UA" dirty="0" smtClean="0">
                <a:latin typeface="Times New Roman" pitchFamily="18" charset="0"/>
                <a:cs typeface="Times New Roman" pitchFamily="18" charset="0"/>
              </a:rPr>
              <a:t> гімназії. Під час навчання у гімназії Михайло написав свої перші оповідання, які надіслав до України відомому письменникові Іванові Нечую-Левицькому, котрий схвально їх оцінив. У 1885 році майбутній історик, за підтримки І. Нечуя-Левицького, опублікував свої оповідання «</a:t>
            </a:r>
            <a:r>
              <a:rPr lang="uk-UA" dirty="0" err="1" smtClean="0">
                <a:latin typeface="Times New Roman" pitchFamily="18" charset="0"/>
                <a:cs typeface="Times New Roman" pitchFamily="18" charset="0"/>
              </a:rPr>
              <a:t>Бех-аль-Джугур</a:t>
            </a:r>
            <a:r>
              <a:rPr lang="uk-UA" dirty="0" smtClean="0">
                <a:latin typeface="Times New Roman" pitchFamily="18" charset="0"/>
                <a:cs typeface="Times New Roman" pitchFamily="18" charset="0"/>
              </a:rPr>
              <a:t>» та «Бідна дівчина».</a:t>
            </a:r>
          </a:p>
          <a:p>
            <a:pPr indent="457200" algn="just"/>
            <a:r>
              <a:rPr lang="uk-UA" dirty="0" smtClean="0">
                <a:latin typeface="Times New Roman" pitchFamily="18" charset="0"/>
                <a:cs typeface="Times New Roman" pitchFamily="18" charset="0"/>
              </a:rPr>
              <a:t>У 1890 році закінчив історико-філологічний факультет Київського університету святого Володимира. Працював в університеті під керівництвом В. Антоновича, за рекомендацією якого в 1896 році був призначений на посаду професора у Львівський університет, де працював до 1914 року. </a:t>
            </a:r>
          </a:p>
          <a:p>
            <a:pPr indent="457200" algn="just"/>
            <a:r>
              <a:rPr lang="uk-UA" dirty="0" smtClean="0">
                <a:latin typeface="Times New Roman" pitchFamily="18" charset="0"/>
                <a:cs typeface="Times New Roman" pitchFamily="18" charset="0"/>
              </a:rPr>
              <a:t>Разом з І. Франком заснував і видавав «Літературно-науковий вісник», був організатором Української видавничої спілки. В 1904 році власним коштом відкрив приватну вчительську семінарію в м. Коломия. </a:t>
            </a:r>
          </a:p>
        </p:txBody>
      </p:sp>
      <p:pic>
        <p:nvPicPr>
          <p:cNvPr id="2050" name="Picture 2" descr="https://upload.wikimedia.org/wikipedia/commons/a/a8/%D0%93%D1%80%D1%83%D1%88%D0%B5%D0%B2%D1%81%D1%8C%D0%BA%D0%B8%D0%B9_%D0%9C%D0%B8%D1%85%D0%B0%D0%B9%D0%BB%D0%B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22177" y="1188442"/>
            <a:ext cx="3640285" cy="4968552"/>
          </a:xfrm>
          <a:prstGeom prst="rect">
            <a:avLst/>
          </a:prstGeom>
          <a:noFill/>
        </p:spPr>
      </p:pic>
      <p:sp>
        <p:nvSpPr>
          <p:cNvPr id="8" name="Прямоугольник 7"/>
          <p:cNvSpPr/>
          <p:nvPr/>
        </p:nvSpPr>
        <p:spPr>
          <a:xfrm>
            <a:off x="1457671" y="6229003"/>
            <a:ext cx="3636914" cy="646331"/>
          </a:xfrm>
          <a:prstGeom prst="rect">
            <a:avLst/>
          </a:prstGeom>
        </p:spPr>
        <p:txBody>
          <a:bodyPr wrap="square">
            <a:spAutoFit/>
          </a:bodyPr>
          <a:lstStyle/>
          <a:p>
            <a:pPr algn="ctr"/>
            <a:r>
              <a:rPr lang="ru-RU" i="1" dirty="0" smtClean="0">
                <a:latin typeface="Times New Roman" pitchFamily="18" charset="0"/>
                <a:cs typeface="Times New Roman" pitchFamily="18" charset="0"/>
              </a:rPr>
              <a:t>Михайло </a:t>
            </a:r>
            <a:r>
              <a:rPr lang="ru-RU" i="1" dirty="0" err="1" smtClean="0">
                <a:latin typeface="Times New Roman" pitchFamily="18" charset="0"/>
                <a:cs typeface="Times New Roman" pitchFamily="18" charset="0"/>
              </a:rPr>
              <a:t>Грушевський</a:t>
            </a:r>
            <a:endParaRPr lang="ru-RU" i="1" dirty="0" smtClean="0">
              <a:latin typeface="Times New Roman" pitchFamily="18" charset="0"/>
              <a:cs typeface="Times New Roman" pitchFamily="18" charset="0"/>
            </a:endParaRPr>
          </a:p>
          <a:p>
            <a:pPr algn="ctr"/>
            <a:r>
              <a:rPr lang="ru-RU" i="1" dirty="0" smtClean="0">
                <a:latin typeface="Times New Roman" pitchFamily="18" charset="0"/>
                <a:cs typeface="Times New Roman" pitchFamily="18" charset="0"/>
              </a:rPr>
              <a:t> на початку 1890-х </a:t>
            </a:r>
            <a:r>
              <a:rPr lang="ru-RU" i="1" dirty="0" err="1" smtClean="0">
                <a:latin typeface="Times New Roman" pitchFamily="18" charset="0"/>
                <a:cs typeface="Times New Roman" pitchFamily="18" charset="0"/>
              </a:rPr>
              <a:t>років</a:t>
            </a:r>
            <a:endParaRPr lang="ru-RU" i="1" dirty="0">
              <a:latin typeface="Times New Roman" pitchFamily="18" charset="0"/>
              <a:cs typeface="Times New Roman" pitchFamily="18" charset="0"/>
            </a:endParaRPr>
          </a:p>
        </p:txBody>
      </p:sp>
    </p:spTree>
  </p:cSld>
  <p:clrMapOvr>
    <a:masterClrMapping/>
  </p:clrMapOvr>
  <p:transition spd="slow" advClick="0" advTm="14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8" name="Picture 4" descr="14 місць Михайла Грушевського у Львові • Фотографії старого Львова"/>
          <p:cNvPicPr>
            <a:picLocks noChangeAspect="1" noChangeArrowheads="1"/>
          </p:cNvPicPr>
          <p:nvPr/>
        </p:nvPicPr>
        <p:blipFill>
          <a:blip r:embed="rId2" cstate="print"/>
          <a:srcRect/>
          <a:stretch>
            <a:fillRect/>
          </a:stretch>
        </p:blipFill>
        <p:spPr bwMode="auto">
          <a:xfrm>
            <a:off x="1494185" y="1476474"/>
            <a:ext cx="3379910"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2"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sp>
        <p:nvSpPr>
          <p:cNvPr id="6" name="Прямоугольник 5"/>
          <p:cNvSpPr/>
          <p:nvPr/>
        </p:nvSpPr>
        <p:spPr>
          <a:xfrm>
            <a:off x="1457670" y="252339"/>
            <a:ext cx="10204652" cy="715059"/>
          </a:xfrm>
          <a:prstGeom prst="rect">
            <a:avLst/>
          </a:prstGeom>
        </p:spPr>
        <p:txBody>
          <a:bodyPr wrap="square" lIns="98545" tIns="49272" rIns="98545" bIns="49272">
            <a:spAutoFit/>
          </a:bodyPr>
          <a:lstStyle/>
          <a:p>
            <a:pPr algn="ctr"/>
            <a:r>
              <a:rPr lang="ru-RU" sz="4000" b="1" dirty="0" smtClean="0">
                <a:ln w="1905"/>
                <a:solidFill>
                  <a:srgbClr val="C00000"/>
                </a:solidFill>
                <a:effectLst>
                  <a:glow rad="63500">
                    <a:schemeClr val="accent3">
                      <a:satMod val="175000"/>
                      <a:alpha val="40000"/>
                    </a:schemeClr>
                  </a:glow>
                  <a:innerShdw blurRad="69850" dist="43180" dir="5400000">
                    <a:srgbClr val="000000">
                      <a:alpha val="65000"/>
                    </a:srgbClr>
                  </a:innerShdw>
                </a:effectLst>
              </a:rPr>
              <a:t>КОРОТКА БІОГРАФІЧНА ДОВІДКА</a:t>
            </a:r>
          </a:p>
        </p:txBody>
      </p:sp>
      <p:sp>
        <p:nvSpPr>
          <p:cNvPr id="7" name="Прямоугольник 6"/>
          <p:cNvSpPr/>
          <p:nvPr/>
        </p:nvSpPr>
        <p:spPr>
          <a:xfrm>
            <a:off x="5022577" y="1116434"/>
            <a:ext cx="6624736" cy="6463308"/>
          </a:xfrm>
          <a:prstGeom prst="rect">
            <a:avLst/>
          </a:prstGeom>
        </p:spPr>
        <p:txBody>
          <a:bodyPr wrap="square">
            <a:spAutoFit/>
          </a:bodyPr>
          <a:lstStyle/>
          <a:p>
            <a:pPr indent="457200" algn="just"/>
            <a:r>
              <a:rPr lang="uk-UA" dirty="0" smtClean="0">
                <a:latin typeface="Times New Roman" pitchFamily="18" charset="0"/>
                <a:cs typeface="Times New Roman" pitchFamily="18" charset="0"/>
              </a:rPr>
              <a:t>Після революції 1905-1907 рр. М. Грушевський переніс свою діяльність до Києва. Створив Українське наукове товариство, увійшов до складу Товариства українських поступовців. З березня 1917 по квітень 1918 року Михайло Сергійович Грушевський обирається головою Української Центральної Ради (УНР), під його головування приймаються важливі рішення про державні атрибути, здійснюється конституційний процес.</a:t>
            </a:r>
          </a:p>
          <a:p>
            <a:pPr indent="457200" algn="just"/>
            <a:r>
              <a:rPr lang="uk-UA" dirty="0" smtClean="0">
                <a:latin typeface="Times New Roman" pitchFamily="18" charset="0"/>
                <a:cs typeface="Times New Roman" pitchFamily="18" charset="0"/>
              </a:rPr>
              <a:t>Михайло Сергійович особисто брав участь у розробці Конституції УНР, яка була прийнята 29 квітня 1918 року. Після падіння Центральної Ради (1918) М. Грушевському довелось перейти на нелегальне становище. Він здебільшого займається науковою працею, бере участь в обговоренні питання про заснування Української академії наук. </a:t>
            </a:r>
          </a:p>
          <a:p>
            <a:pPr indent="457200" algn="just"/>
            <a:r>
              <a:rPr lang="uk-UA" dirty="0" smtClean="0">
                <a:latin typeface="Times New Roman" pitchFamily="18" charset="0"/>
                <a:cs typeface="Times New Roman" pitchFamily="18" charset="0"/>
              </a:rPr>
              <a:t>У березні 1919 року М. Грушевський емігрує до Праги, потім до Відня, де продовжує наукову діяльність. У 1923 році був обраний академіком ВУАН. У 1924 році М. Грушевський із сім’єю приїздить до Києва, працює професором історії в Київському державному університеті, обирається академіком Всеукраїнської академії наук. М. Грушевський був обраний дійсним членом АН СРСР, ставив питання створення на її базі інституту української історії. </a:t>
            </a:r>
          </a:p>
          <a:p>
            <a:pPr indent="457200" algn="just"/>
            <a:r>
              <a:rPr lang="uk-UA" dirty="0" smtClean="0">
                <a:latin typeface="Times New Roman" pitchFamily="18" charset="0"/>
                <a:cs typeface="Times New Roman" pitchFamily="18" charset="0"/>
              </a:rPr>
              <a:t>Помер великий українець, вчений, політик, громадський діяч у Кисловодську 25 листопада 1934 року.</a:t>
            </a:r>
          </a:p>
        </p:txBody>
      </p:sp>
      <p:sp>
        <p:nvSpPr>
          <p:cNvPr id="8" name="Прямоугольник 7"/>
          <p:cNvSpPr/>
          <p:nvPr/>
        </p:nvSpPr>
        <p:spPr>
          <a:xfrm>
            <a:off x="1494185" y="5796954"/>
            <a:ext cx="3394205" cy="1200329"/>
          </a:xfrm>
          <a:prstGeom prst="rect">
            <a:avLst/>
          </a:prstGeom>
        </p:spPr>
        <p:txBody>
          <a:bodyPr wrap="square">
            <a:spAutoFit/>
          </a:bodyPr>
          <a:lstStyle/>
          <a:p>
            <a:pPr algn="ctr"/>
            <a:r>
              <a:rPr lang="uk-UA" i="1" dirty="0" smtClean="0">
                <a:latin typeface="Times New Roman" pitchFamily="18" charset="0"/>
                <a:cs typeface="Times New Roman" pitchFamily="18" charset="0"/>
              </a:rPr>
              <a:t>Портрет Михайла Грушевського,виконаний художником Фотієм </a:t>
            </a:r>
            <a:r>
              <a:rPr lang="uk-UA" i="1" dirty="0" err="1" smtClean="0">
                <a:latin typeface="Times New Roman" pitchFamily="18" charset="0"/>
                <a:cs typeface="Times New Roman" pitchFamily="18" charset="0"/>
              </a:rPr>
              <a:t>Красицьким</a:t>
            </a:r>
            <a:r>
              <a:rPr lang="uk-UA" i="1" dirty="0" smtClean="0">
                <a:latin typeface="Times New Roman" pitchFamily="18" charset="0"/>
                <a:cs typeface="Times New Roman" pitchFamily="18" charset="0"/>
              </a:rPr>
              <a:t>. Львів, 1907 р.</a:t>
            </a:r>
            <a:endParaRPr lang="uk-UA" dirty="0">
              <a:latin typeface="Times New Roman" pitchFamily="18" charset="0"/>
              <a:cs typeface="Times New Roman" pitchFamily="18" charset="0"/>
            </a:endParaRPr>
          </a:p>
        </p:txBody>
      </p:sp>
    </p:spTree>
  </p:cSld>
  <p:clrMapOvr>
    <a:masterClrMapping/>
  </p:clrMapOvr>
  <p:transition spd="slow" advClick="0" advTm="14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kdpu-library.ucoz.ru/Librarydocument/virtual_vustavk/grushevsky/gjhnhtn.jpg"/>
          <p:cNvPicPr>
            <a:picLocks noChangeAspect="1" noChangeArrowheads="1"/>
          </p:cNvPicPr>
          <p:nvPr/>
        </p:nvPicPr>
        <p:blipFill>
          <a:blip r:embed="rId2" cstate="print"/>
          <a:srcRect/>
          <a:stretch>
            <a:fillRect/>
          </a:stretch>
        </p:blipFill>
        <p:spPr bwMode="auto">
          <a:xfrm>
            <a:off x="1638201" y="1836514"/>
            <a:ext cx="3456384"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2"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sp>
        <p:nvSpPr>
          <p:cNvPr id="10243" name="Rectangle 4"/>
          <p:cNvSpPr>
            <a:spLocks noChangeArrowheads="1"/>
          </p:cNvSpPr>
          <p:nvPr/>
        </p:nvSpPr>
        <p:spPr bwMode="auto">
          <a:xfrm>
            <a:off x="5294597" y="2298179"/>
            <a:ext cx="6206244" cy="5031642"/>
          </a:xfrm>
          <a:prstGeom prst="rect">
            <a:avLst/>
          </a:prstGeom>
          <a:noFill/>
          <a:ln w="9525">
            <a:noFill/>
            <a:miter lim="800000"/>
            <a:headEnd/>
            <a:tailEnd/>
          </a:ln>
        </p:spPr>
        <p:txBody>
          <a:bodyPr wrap="square" lIns="106178" tIns="53090" rIns="106178" bIns="53090" anchor="ctr">
            <a:spAutoFit/>
          </a:bodyPr>
          <a:lstStyle/>
          <a:p>
            <a:pPr indent="530891" algn="just"/>
            <a:r>
              <a:rPr lang="ru-RU" sz="2000" dirty="0" smtClean="0">
                <a:latin typeface="Times New Roman" pitchFamily="18" charset="0"/>
                <a:cs typeface="Times New Roman" pitchFamily="18" charset="0"/>
              </a:rPr>
              <a:t>Михайло </a:t>
            </a:r>
            <a:r>
              <a:rPr lang="ru-RU" sz="2000" dirty="0" err="1" smtClean="0">
                <a:latin typeface="Times New Roman" pitchFamily="18" charset="0"/>
                <a:cs typeface="Times New Roman" pitchFamily="18" charset="0"/>
              </a:rPr>
              <a:t>Грушевський</a:t>
            </a:r>
            <a:r>
              <a:rPr lang="ru-RU" sz="2000" dirty="0" smtClean="0">
                <a:latin typeface="Times New Roman" pitchFamily="18" charset="0"/>
                <a:cs typeface="Times New Roman" pitchFamily="18" charset="0"/>
              </a:rPr>
              <a:t> – одна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найпомітніших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українських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постатей</a:t>
            </a:r>
            <a:r>
              <a:rPr lang="ru-RU" sz="2000" dirty="0" smtClean="0">
                <a:latin typeface="Times New Roman" pitchFamily="18" charset="0"/>
                <a:cs typeface="Times New Roman" pitchFamily="18" charset="0"/>
              </a:rPr>
              <a:t> ХХ </a:t>
            </a:r>
            <a:r>
              <a:rPr lang="ru-RU" sz="2000" dirty="0" err="1" smtClean="0">
                <a:latin typeface="Times New Roman" pitchFamily="18" charset="0"/>
                <a:cs typeface="Times New Roman" pitchFamily="18" charset="0"/>
              </a:rPr>
              <a:t>століття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Він</a:t>
            </a:r>
            <a:r>
              <a:rPr lang="ru-RU" sz="2000" dirty="0" smtClean="0">
                <a:latin typeface="Times New Roman" pitchFamily="18" charset="0"/>
                <a:cs typeface="Times New Roman" pitchFamily="18" charset="0"/>
              </a:rPr>
              <a:t> творив </a:t>
            </a:r>
            <a:r>
              <a:rPr lang="ru-RU" sz="2000" dirty="0" err="1" smtClean="0">
                <a:latin typeface="Times New Roman" pitchFamily="18" charset="0"/>
                <a:cs typeface="Times New Roman" pitchFamily="18" charset="0"/>
              </a:rPr>
              <a:t>українську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історію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одного боку, як автор </a:t>
            </a:r>
            <a:r>
              <a:rPr lang="ru-RU" sz="2000" dirty="0" err="1" smtClean="0">
                <a:latin typeface="Times New Roman" pitchFamily="18" charset="0"/>
                <a:cs typeface="Times New Roman" pitchFamily="18" charset="0"/>
              </a:rPr>
              <a:t>багатотомної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Історії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України-Руси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іншого</a:t>
            </a:r>
            <a:r>
              <a:rPr lang="ru-RU" sz="2000" dirty="0" smtClean="0">
                <a:latin typeface="Times New Roman" pitchFamily="18" charset="0"/>
                <a:cs typeface="Times New Roman" pitchFamily="18" charset="0"/>
              </a:rPr>
              <a:t> – як </a:t>
            </a:r>
            <a:r>
              <a:rPr lang="ru-RU" sz="2000" dirty="0" err="1" smtClean="0">
                <a:latin typeface="Times New Roman" pitchFamily="18" charset="0"/>
                <a:cs typeface="Times New Roman" pitchFamily="18" charset="0"/>
              </a:rPr>
              <a:t>громадсько-політичний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діяч</a:t>
            </a:r>
            <a:r>
              <a:rPr lang="ru-RU" sz="2000" dirty="0" smtClean="0">
                <a:latin typeface="Times New Roman" pitchFamily="18" charset="0"/>
                <a:cs typeface="Times New Roman" pitchFamily="18" charset="0"/>
              </a:rPr>
              <a:t> та голова </a:t>
            </a:r>
            <a:r>
              <a:rPr lang="ru-RU" sz="2000" dirty="0" err="1" smtClean="0">
                <a:latin typeface="Times New Roman" pitchFamily="18" charset="0"/>
                <a:cs typeface="Times New Roman" pitchFamily="18" charset="0"/>
              </a:rPr>
              <a:t>Центральної</a:t>
            </a:r>
            <a:r>
              <a:rPr lang="ru-RU" sz="2000" dirty="0" smtClean="0">
                <a:latin typeface="Times New Roman" pitchFamily="18" charset="0"/>
                <a:cs typeface="Times New Roman" pitchFamily="18" charset="0"/>
              </a:rPr>
              <a:t> Ради.</a:t>
            </a:r>
            <a:r>
              <a:rPr lang="uk-UA" sz="2000" dirty="0" smtClean="0">
                <a:solidFill>
                  <a:srgbClr val="000000"/>
                </a:solidFill>
                <a:latin typeface="Times New Roman" pitchFamily="18" charset="0"/>
                <a:cs typeface="Times New Roman" pitchFamily="18" charset="0"/>
              </a:rPr>
              <a:t> </a:t>
            </a:r>
          </a:p>
          <a:p>
            <a:pPr indent="530891" algn="just"/>
            <a:r>
              <a:rPr lang="ru-RU" sz="2000" dirty="0" smtClean="0">
                <a:latin typeface="Times New Roman" pitchFamily="18" charset="0"/>
                <a:cs typeface="Times New Roman" pitchFamily="18" charset="0"/>
              </a:rPr>
              <a:t>Михайло </a:t>
            </a:r>
            <a:r>
              <a:rPr lang="ru-RU" sz="2000" dirty="0" err="1" smtClean="0">
                <a:latin typeface="Times New Roman" pitchFamily="18" charset="0"/>
                <a:cs typeface="Times New Roman" pitchFamily="18" charset="0"/>
              </a:rPr>
              <a:t>Грушевський</a:t>
            </a:r>
            <a:r>
              <a:rPr lang="ru-RU" sz="2000" dirty="0" smtClean="0">
                <a:latin typeface="Times New Roman" pitchFamily="18" charset="0"/>
                <a:cs typeface="Times New Roman" pitchFamily="18" charset="0"/>
              </a:rPr>
              <a:t> – автор 2000 </a:t>
            </a:r>
            <a:r>
              <a:rPr lang="ru-RU" sz="2000" dirty="0" err="1" smtClean="0">
                <a:latin typeface="Times New Roman" pitchFamily="18" charset="0"/>
                <a:cs typeface="Times New Roman" pitchFamily="18" charset="0"/>
              </a:rPr>
              <a:t>тисяч</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праць</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галузі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української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світової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історії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історіографії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літератури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соціології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етнографії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археології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спеціальних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історичних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дисциплін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збагатили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європейську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національну</a:t>
            </a:r>
            <a:r>
              <a:rPr lang="ru-RU" sz="2000" dirty="0" smtClean="0">
                <a:latin typeface="Times New Roman" pitchFamily="18" charset="0"/>
                <a:cs typeface="Times New Roman" pitchFamily="18" charset="0"/>
              </a:rPr>
              <a:t> науку.</a:t>
            </a:r>
          </a:p>
          <a:p>
            <a:pPr indent="530891" algn="just"/>
            <a:r>
              <a:rPr lang="uk-UA" sz="2000" dirty="0" smtClean="0">
                <a:latin typeface="Times New Roman" pitchFamily="18" charset="0"/>
                <a:cs typeface="Times New Roman" pitchFamily="18" charset="0"/>
              </a:rPr>
              <a:t>Пам’ять про нього – вічна,  а наукові праці – невичерпне джерело мудрості. </a:t>
            </a:r>
            <a:r>
              <a:rPr lang="uk-UA" sz="2000" dirty="0" smtClean="0">
                <a:solidFill>
                  <a:srgbClr val="000000"/>
                </a:solidFill>
                <a:latin typeface="Times New Roman" pitchFamily="18" charset="0"/>
                <a:cs typeface="Times New Roman" pitchFamily="18" charset="0"/>
              </a:rPr>
              <a:t>Пропонуємо ознайомитися з документами із фонду Наукової бібліотеки,  </a:t>
            </a:r>
            <a:r>
              <a:rPr lang="uk-UA" sz="2000" dirty="0" smtClean="0">
                <a:latin typeface="Times New Roman" pitchFamily="18" charset="0"/>
                <a:cs typeface="Times New Roman" pitchFamily="18" charset="0"/>
              </a:rPr>
              <a:t>які допоможуть зрозуміти постать  Михайла Грушевського.</a:t>
            </a:r>
            <a:endParaRPr lang="uk-UA" sz="1600" dirty="0">
              <a:latin typeface="Times New Roman" pitchFamily="18" charset="0"/>
              <a:cs typeface="Times New Roman" pitchFamily="18" charset="0"/>
            </a:endParaRPr>
          </a:p>
        </p:txBody>
      </p:sp>
      <p:sp>
        <p:nvSpPr>
          <p:cNvPr id="6" name="Прямоугольник 5"/>
          <p:cNvSpPr/>
          <p:nvPr/>
        </p:nvSpPr>
        <p:spPr>
          <a:xfrm>
            <a:off x="5589746" y="180330"/>
            <a:ext cx="5957055" cy="1631216"/>
          </a:xfrm>
          <a:prstGeom prst="rect">
            <a:avLst/>
          </a:prstGeom>
        </p:spPr>
        <p:txBody>
          <a:bodyPr>
            <a:spAutoFit/>
          </a:bodyPr>
          <a:lstStyle/>
          <a:p>
            <a:pPr algn="r"/>
            <a:r>
              <a:rPr lang="ru-RU" sz="2000" b="1" i="1" dirty="0" smtClean="0">
                <a:latin typeface="Monotype Corsiva" pitchFamily="66" charset="0"/>
                <a:cs typeface="Times New Roman" pitchFamily="18" charset="0"/>
              </a:rPr>
              <a:t>«</a:t>
            </a:r>
            <a:r>
              <a:rPr lang="ru-RU" sz="2000" b="1" i="1" dirty="0" err="1" smtClean="0">
                <a:latin typeface="Monotype Corsiva" pitchFamily="66" charset="0"/>
                <a:cs typeface="Times New Roman" pitchFamily="18" charset="0"/>
              </a:rPr>
              <a:t>Він</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обіймав</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своїм</a:t>
            </a:r>
            <a:r>
              <a:rPr lang="ru-RU" sz="2000" b="1" i="1" dirty="0" smtClean="0">
                <a:latin typeface="Monotype Corsiva" pitchFamily="66" charset="0"/>
                <a:cs typeface="Times New Roman" pitchFamily="18" charset="0"/>
              </a:rPr>
              <a:t> оком </a:t>
            </a:r>
            <a:r>
              <a:rPr lang="ru-RU" sz="2000" b="1" i="1" dirty="0" err="1" smtClean="0">
                <a:latin typeface="Monotype Corsiva" pitchFamily="66" charset="0"/>
                <a:cs typeface="Times New Roman" pitchFamily="18" charset="0"/>
              </a:rPr>
              <a:t>і</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обгортав</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своїми</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дужими</a:t>
            </a:r>
            <a:r>
              <a:rPr lang="ru-RU" sz="2000" b="1" i="1" dirty="0" smtClean="0">
                <a:latin typeface="Monotype Corsiva" pitchFamily="66" charset="0"/>
                <a:cs typeface="Times New Roman" pitchFamily="18" charset="0"/>
              </a:rPr>
              <a:t> раменами всю нашу землю, </a:t>
            </a:r>
            <a:r>
              <a:rPr lang="ru-RU" sz="2000" b="1" i="1" dirty="0" err="1" smtClean="0">
                <a:latin typeface="Monotype Corsiva" pitchFamily="66" charset="0"/>
                <a:cs typeface="Times New Roman" pitchFamily="18" charset="0"/>
              </a:rPr>
              <a:t>тішився</a:t>
            </a:r>
            <a:r>
              <a:rPr lang="ru-RU" sz="2000" b="1" i="1" dirty="0" smtClean="0">
                <a:latin typeface="Monotype Corsiva" pitchFamily="66" charset="0"/>
                <a:cs typeface="Times New Roman" pitchFamily="18" charset="0"/>
              </a:rPr>
              <a:t>, коли </a:t>
            </a:r>
            <a:r>
              <a:rPr lang="ru-RU" sz="2000" b="1" i="1" dirty="0" err="1" smtClean="0">
                <a:latin typeface="Monotype Corsiva" pitchFamily="66" charset="0"/>
                <a:cs typeface="Times New Roman" pitchFamily="18" charset="0"/>
              </a:rPr>
              <a:t>їй</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сонце</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світило</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й</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болів</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її</a:t>
            </a:r>
            <a:r>
              <a:rPr lang="ru-RU" sz="2000" b="1" i="1" dirty="0" smtClean="0">
                <a:latin typeface="Monotype Corsiva" pitchFamily="66" charset="0"/>
                <a:cs typeface="Times New Roman" pitchFamily="18" charset="0"/>
              </a:rPr>
              <a:t> ранами, а як рани </a:t>
            </a:r>
            <a:r>
              <a:rPr lang="ru-RU" sz="2000" b="1" i="1" dirty="0" err="1" smtClean="0">
                <a:latin typeface="Monotype Corsiva" pitchFamily="66" charset="0"/>
                <a:cs typeface="Times New Roman" pitchFamily="18" charset="0"/>
              </a:rPr>
              <a:t>творилися</a:t>
            </a:r>
            <a:r>
              <a:rPr lang="ru-RU" sz="2000" b="1" i="1" dirty="0" smtClean="0">
                <a:latin typeface="Monotype Corsiva" pitchFamily="66" charset="0"/>
                <a:cs typeface="Times New Roman" pitchFamily="18" charset="0"/>
              </a:rPr>
              <a:t> на </a:t>
            </a:r>
            <a:r>
              <a:rPr lang="ru-RU" sz="2000" b="1" i="1" dirty="0" err="1" smtClean="0">
                <a:latin typeface="Monotype Corsiva" pitchFamily="66" charset="0"/>
                <a:cs typeface="Times New Roman" pitchFamily="18" charset="0"/>
              </a:rPr>
              <a:t>його</a:t>
            </a:r>
            <a:r>
              <a:rPr lang="ru-RU" sz="2000" b="1" i="1" dirty="0" smtClean="0">
                <a:latin typeface="Monotype Corsiva" pitchFamily="66" charset="0"/>
                <a:cs typeface="Times New Roman" pitchFamily="18" charset="0"/>
              </a:rPr>
              <a:t> очах, </a:t>
            </a:r>
            <a:r>
              <a:rPr lang="ru-RU" sz="2000" b="1" i="1" dirty="0" err="1" smtClean="0">
                <a:latin typeface="Monotype Corsiva" pitchFamily="66" charset="0"/>
                <a:cs typeface="Times New Roman" pitchFamily="18" charset="0"/>
              </a:rPr>
              <a:t>старався</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їх</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загоювати</a:t>
            </a:r>
            <a:r>
              <a:rPr lang="ru-RU" sz="2000" b="1" i="1" dirty="0" smtClean="0">
                <a:latin typeface="Monotype Corsiva" pitchFamily="66" charset="0"/>
                <a:cs typeface="Times New Roman" pitchFamily="18" charset="0"/>
              </a:rPr>
              <a:t>».</a:t>
            </a:r>
          </a:p>
          <a:p>
            <a:pPr algn="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Іван</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Крип’якевич</a:t>
            </a:r>
            <a:r>
              <a:rPr lang="ru-RU" sz="2000" b="1" i="1" dirty="0" smtClean="0">
                <a:latin typeface="Monotype Corsiva" pitchFamily="66" charset="0"/>
                <a:cs typeface="Times New Roman" pitchFamily="18" charset="0"/>
              </a:rPr>
              <a:t>.</a:t>
            </a:r>
            <a:endParaRPr lang="ru-RU" sz="2000" b="1" i="1" dirty="0">
              <a:latin typeface="Monotype Corsiva" pitchFamily="66" charset="0"/>
              <a:cs typeface="Times New Roman" pitchFamily="18" charset="0"/>
            </a:endParaRPr>
          </a:p>
        </p:txBody>
      </p:sp>
      <p:sp>
        <p:nvSpPr>
          <p:cNvPr id="7" name="Прямоугольник 6"/>
          <p:cNvSpPr/>
          <p:nvPr/>
        </p:nvSpPr>
        <p:spPr>
          <a:xfrm>
            <a:off x="1782217" y="6301010"/>
            <a:ext cx="3240360" cy="646331"/>
          </a:xfrm>
          <a:prstGeom prst="rect">
            <a:avLst/>
          </a:prstGeom>
        </p:spPr>
        <p:txBody>
          <a:bodyPr wrap="square">
            <a:spAutoFit/>
          </a:bodyPr>
          <a:lstStyle/>
          <a:p>
            <a:pPr algn="ctr"/>
            <a:r>
              <a:rPr lang="uk-UA" i="1" smtClean="0">
                <a:latin typeface="Times New Roman" pitchFamily="18" charset="0"/>
                <a:cs typeface="Times New Roman" pitchFamily="18" charset="0"/>
              </a:rPr>
              <a:t>Михайло Грушевський </a:t>
            </a:r>
          </a:p>
          <a:p>
            <a:pPr algn="ctr"/>
            <a:r>
              <a:rPr lang="uk-UA" i="1" smtClean="0">
                <a:latin typeface="Times New Roman" pitchFamily="18" charset="0"/>
                <a:cs typeface="Times New Roman" pitchFamily="18" charset="0"/>
              </a:rPr>
              <a:t>на початку XX століття</a:t>
            </a:r>
            <a:endParaRPr lang="uk-UA" i="1">
              <a:latin typeface="Times New Roman" pitchFamily="18" charset="0"/>
              <a:cs typeface="Times New Roman" pitchFamily="18" charset="0"/>
            </a:endParaRPr>
          </a:p>
        </p:txBody>
      </p:sp>
    </p:spTree>
  </p:cSld>
  <p:clrMapOvr>
    <a:masterClrMapping/>
  </p:clrMapOvr>
  <p:transition spd="slow" advClick="0" advTm="14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МИХАЙЛО ГРУШЕВСЬКИЙ – будівничий української державності. Виставка до  150-річчя від дня народження видатного українського історика, письменника,  публіциста, громадського та політичного діяча | Національна бібліотека  України імені В. І. Вернадського"/>
          <p:cNvPicPr>
            <a:picLocks noChangeAspect="1" noChangeArrowheads="1"/>
          </p:cNvPicPr>
          <p:nvPr/>
        </p:nvPicPr>
        <p:blipFill>
          <a:blip r:embed="rId2" cstate="print"/>
          <a:srcRect/>
          <a:stretch>
            <a:fillRect/>
          </a:stretch>
        </p:blipFill>
        <p:spPr bwMode="auto">
          <a:xfrm>
            <a:off x="1679031" y="2628602"/>
            <a:ext cx="9666106" cy="5976664"/>
          </a:xfrm>
          <a:prstGeom prst="rect">
            <a:avLst/>
          </a:prstGeom>
          <a:noFill/>
          <a:effectLst>
            <a:softEdge rad="635000"/>
          </a:effectLst>
        </p:spPr>
      </p:pic>
      <p:pic>
        <p:nvPicPr>
          <p:cNvPr id="10242"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sp>
        <p:nvSpPr>
          <p:cNvPr id="6" name="Прямоугольник 5"/>
          <p:cNvSpPr/>
          <p:nvPr/>
        </p:nvSpPr>
        <p:spPr>
          <a:xfrm>
            <a:off x="1457670" y="1836515"/>
            <a:ext cx="10204652" cy="1330613"/>
          </a:xfrm>
          <a:prstGeom prst="rect">
            <a:avLst/>
          </a:prstGeom>
        </p:spPr>
        <p:txBody>
          <a:bodyPr wrap="square" lIns="98545" tIns="49272" rIns="98545" bIns="49272">
            <a:spAutoFit/>
          </a:bodyPr>
          <a:lstStyle/>
          <a:p>
            <a:pPr algn="ctr"/>
            <a:r>
              <a:rPr lang="ru-RU" sz="4000" b="1" dirty="0" smtClean="0">
                <a:ln w="1905"/>
                <a:solidFill>
                  <a:srgbClr val="C00000"/>
                </a:solidFill>
                <a:effectLst>
                  <a:glow rad="63500">
                    <a:schemeClr val="accent3">
                      <a:satMod val="175000"/>
                      <a:alpha val="40000"/>
                    </a:schemeClr>
                  </a:glow>
                  <a:innerShdw blurRad="69850" dist="43180" dir="5400000">
                    <a:srgbClr val="000000">
                      <a:alpha val="65000"/>
                    </a:srgbClr>
                  </a:innerShdw>
                </a:effectLst>
              </a:rPr>
              <a:t>ВИДАННЯ ПРО ЖИТТЯ ТА ДІЯЛЬНІСТЬ М. С. ГРУШЕВСЬКОГО</a:t>
            </a:r>
            <a:endParaRPr lang="ru-RU" sz="4000" b="1" dirty="0">
              <a:ln w="1905"/>
              <a:solidFill>
                <a:srgbClr val="C00000"/>
              </a:solidFill>
              <a:effectLst>
                <a:glow rad="63500">
                  <a:schemeClr val="accent3">
                    <a:satMod val="175000"/>
                    <a:alpha val="40000"/>
                  </a:schemeClr>
                </a:glow>
                <a:innerShdw blurRad="69850" dist="43180" dir="5400000">
                  <a:srgbClr val="000000">
                    <a:alpha val="65000"/>
                  </a:srgbClr>
                </a:innerShdw>
              </a:effectLst>
            </a:endParaRPr>
          </a:p>
        </p:txBody>
      </p:sp>
      <p:sp>
        <p:nvSpPr>
          <p:cNvPr id="10" name="Прямоугольник 9"/>
          <p:cNvSpPr/>
          <p:nvPr/>
        </p:nvSpPr>
        <p:spPr>
          <a:xfrm>
            <a:off x="4630514" y="180330"/>
            <a:ext cx="6990074" cy="1631216"/>
          </a:xfrm>
          <a:prstGeom prst="rect">
            <a:avLst/>
          </a:prstGeom>
        </p:spPr>
        <p:txBody>
          <a:bodyPr wrap="square">
            <a:spAutoFit/>
          </a:bodyPr>
          <a:lstStyle/>
          <a:p>
            <a:pPr algn="r"/>
            <a:r>
              <a:rPr lang="ru-RU" sz="2000" b="1" i="1" dirty="0" smtClean="0">
                <a:latin typeface="Monotype Corsiva" pitchFamily="66" charset="0"/>
                <a:cs typeface="Times New Roman" pitchFamily="18" charset="0"/>
              </a:rPr>
              <a:t>«</a:t>
            </a:r>
            <a:r>
              <a:rPr lang="ru-RU" sz="2000" b="1" i="1" dirty="0" err="1" smtClean="0">
                <a:latin typeface="Monotype Corsiva" pitchFamily="66" charset="0"/>
                <a:cs typeface="Times New Roman" pitchFamily="18" charset="0"/>
              </a:rPr>
              <a:t>Чоловік</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широкої</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освіти</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незломної</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волі</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і</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невичерпаної</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енергії</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Ті</a:t>
            </a:r>
            <a:r>
              <a:rPr lang="ru-RU" sz="2000" b="1" i="1" dirty="0" smtClean="0">
                <a:latin typeface="Monotype Corsiva" pitchFamily="66" charset="0"/>
                <a:cs typeface="Times New Roman" pitchFamily="18" charset="0"/>
              </a:rPr>
              <a:t> мало не 70 </a:t>
            </a:r>
            <a:r>
              <a:rPr lang="ru-RU" sz="2000" b="1" i="1" dirty="0" err="1" smtClean="0">
                <a:latin typeface="Monotype Corsiva" pitchFamily="66" charset="0"/>
                <a:cs typeface="Times New Roman" pitchFamily="18" charset="0"/>
              </a:rPr>
              <a:t>томів</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наукових</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і</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літературних</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публікацій</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виданих</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під</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його</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редакцією</a:t>
            </a:r>
            <a:r>
              <a:rPr lang="ru-RU" sz="2000" b="1" i="1" dirty="0" smtClean="0">
                <a:latin typeface="Monotype Corsiva" pitchFamily="66" charset="0"/>
                <a:cs typeface="Times New Roman" pitchFamily="18" charset="0"/>
              </a:rPr>
              <a:t>, за </a:t>
            </a:r>
            <a:r>
              <a:rPr lang="ru-RU" sz="2000" b="1" i="1" dirty="0" err="1" smtClean="0">
                <a:latin typeface="Monotype Corsiva" pitchFamily="66" charset="0"/>
                <a:cs typeface="Times New Roman" pitchFamily="18" charset="0"/>
              </a:rPr>
              <a:t>його</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ініціятивою</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і</a:t>
            </a:r>
            <a:r>
              <a:rPr lang="ru-RU" sz="2000" b="1" i="1" dirty="0" smtClean="0">
                <a:latin typeface="Monotype Corsiva" pitchFamily="66" charset="0"/>
                <a:cs typeface="Times New Roman" pitchFamily="18" charset="0"/>
              </a:rPr>
              <a:t> при </a:t>
            </a:r>
            <a:r>
              <a:rPr lang="ru-RU" sz="2000" b="1" i="1" dirty="0" err="1" smtClean="0">
                <a:latin typeface="Monotype Corsiva" pitchFamily="66" charset="0"/>
                <a:cs typeface="Times New Roman" pitchFamily="18" charset="0"/>
              </a:rPr>
              <a:t>його</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діяльній</a:t>
            </a:r>
            <a:r>
              <a:rPr lang="ru-RU" sz="2000" b="1" i="1" dirty="0" smtClean="0">
                <a:latin typeface="Monotype Corsiva" pitchFamily="66" charset="0"/>
                <a:cs typeface="Times New Roman" pitchFamily="18" charset="0"/>
              </a:rPr>
              <a:t> помочи, то далеко не вся, то </a:t>
            </a:r>
            <a:r>
              <a:rPr lang="ru-RU" sz="2000" b="1" i="1" dirty="0" err="1" smtClean="0">
                <a:latin typeface="Monotype Corsiva" pitchFamily="66" charset="0"/>
                <a:cs typeface="Times New Roman" pitchFamily="18" charset="0"/>
              </a:rPr>
              <a:t>може</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лиш</a:t>
            </a:r>
            <a:r>
              <a:rPr lang="ru-RU" sz="2000" b="1" i="1" dirty="0" smtClean="0">
                <a:latin typeface="Monotype Corsiva" pitchFamily="66" charset="0"/>
                <a:cs typeface="Times New Roman" pitchFamily="18" charset="0"/>
              </a:rPr>
              <a:t> половина </a:t>
            </a:r>
            <a:r>
              <a:rPr lang="ru-RU" sz="2000" b="1" i="1" dirty="0" err="1" smtClean="0">
                <a:latin typeface="Monotype Corsiva" pitchFamily="66" charset="0"/>
                <a:cs typeface="Times New Roman" pitchFamily="18" charset="0"/>
              </a:rPr>
              <a:t>його</a:t>
            </a:r>
            <a:r>
              <a:rPr lang="ru-RU" sz="2000" b="1" i="1" dirty="0" smtClean="0">
                <a:latin typeface="Monotype Corsiva" pitchFamily="66" charset="0"/>
                <a:cs typeface="Times New Roman" pitchFamily="18" charset="0"/>
              </a:rPr>
              <a:t> </a:t>
            </a:r>
            <a:r>
              <a:rPr lang="ru-RU" sz="2000" b="1" i="1" dirty="0" err="1" smtClean="0">
                <a:latin typeface="Monotype Corsiva" pitchFamily="66" charset="0"/>
                <a:cs typeface="Times New Roman" pitchFamily="18" charset="0"/>
              </a:rPr>
              <a:t>праці</a:t>
            </a:r>
            <a:r>
              <a:rPr lang="ru-RU" sz="2000" b="1" i="1" dirty="0" smtClean="0">
                <a:latin typeface="Monotype Corsiva" pitchFamily="66" charset="0"/>
                <a:cs typeface="Times New Roman" pitchFamily="18" charset="0"/>
              </a:rPr>
              <a:t>». </a:t>
            </a:r>
          </a:p>
          <a:p>
            <a:pPr algn="r"/>
            <a:r>
              <a:rPr lang="ru-RU" sz="2000" b="1" i="1" dirty="0" err="1" smtClean="0">
                <a:latin typeface="Monotype Corsiva" pitchFamily="66" charset="0"/>
                <a:cs typeface="Times New Roman" pitchFamily="18" charset="0"/>
              </a:rPr>
              <a:t>Іван</a:t>
            </a:r>
            <a:r>
              <a:rPr lang="ru-RU" sz="2000" b="1" i="1" dirty="0" smtClean="0">
                <a:latin typeface="Monotype Corsiva" pitchFamily="66" charset="0"/>
                <a:cs typeface="Times New Roman" pitchFamily="18" charset="0"/>
              </a:rPr>
              <a:t> Франко.</a:t>
            </a:r>
            <a:endParaRPr lang="ru-RU" sz="2000" b="1" i="1" dirty="0">
              <a:latin typeface="Monotype Corsiva" pitchFamily="66" charset="0"/>
              <a:cs typeface="Times New Roman" pitchFamily="18" charset="0"/>
            </a:endParaRPr>
          </a:p>
        </p:txBody>
      </p:sp>
    </p:spTree>
  </p:cSld>
  <p:clrMapOvr>
    <a:masterClrMapping/>
  </p:clrMapOvr>
  <p:transition spd="slow" advClick="0" advTm="7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Життя Михайла Грушевського: останнє десятиліття by Руслан Пиріг"/>
          <p:cNvPicPr>
            <a:picLocks noChangeAspect="1" noChangeArrowheads="1"/>
          </p:cNvPicPr>
          <p:nvPr/>
        </p:nvPicPr>
        <p:blipFill>
          <a:blip r:embed="rId2" cstate="print"/>
          <a:srcRect l="13854" r="14103"/>
          <a:stretch>
            <a:fillRect/>
          </a:stretch>
        </p:blipFill>
        <p:spPr bwMode="auto">
          <a:xfrm>
            <a:off x="1752818" y="396355"/>
            <a:ext cx="2213612" cy="2901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2"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sp>
        <p:nvSpPr>
          <p:cNvPr id="10243" name="Rectangle 4"/>
          <p:cNvSpPr>
            <a:spLocks noChangeArrowheads="1"/>
          </p:cNvSpPr>
          <p:nvPr/>
        </p:nvSpPr>
        <p:spPr bwMode="auto">
          <a:xfrm>
            <a:off x="4187791" y="540371"/>
            <a:ext cx="7452494" cy="2600207"/>
          </a:xfrm>
          <a:prstGeom prst="rect">
            <a:avLst/>
          </a:prstGeom>
          <a:noFill/>
          <a:ln w="9525">
            <a:noFill/>
            <a:miter lim="800000"/>
            <a:headEnd/>
            <a:tailEnd/>
          </a:ln>
        </p:spPr>
        <p:txBody>
          <a:bodyPr wrap="square" lIns="106178" tIns="53090" rIns="106178" bIns="53090" anchor="ctr">
            <a:spAutoFit/>
          </a:bodyPr>
          <a:lstStyle/>
          <a:p>
            <a:pPr indent="492724" algn="just"/>
            <a:r>
              <a:rPr lang="uk-UA" b="1" dirty="0" smtClean="0">
                <a:latin typeface="Times New Roman" pitchFamily="18" charset="0"/>
                <a:cs typeface="Times New Roman" pitchFamily="18" charset="0"/>
              </a:rPr>
              <a:t>Пиріг, Р. Я. Життя Михайла Грушевського: останнє десятиліття (1924-1934) [Текст] : монографія / Р. Я. Пиріг ; Ін-т укр. археографії. ‒ Київ : [б. и.], 1993. ‒ 200 с. ‒ </a:t>
            </a:r>
            <a:r>
              <a:rPr lang="uk-UA" b="1" dirty="0" err="1" smtClean="0">
                <a:latin typeface="Times New Roman" pitchFamily="18" charset="0"/>
                <a:cs typeface="Times New Roman" pitchFamily="18" charset="0"/>
              </a:rPr>
              <a:t>Бібліогр</a:t>
            </a:r>
            <a:r>
              <a:rPr lang="uk-UA" b="1" dirty="0" smtClean="0">
                <a:latin typeface="Times New Roman" pitchFamily="18" charset="0"/>
                <a:cs typeface="Times New Roman" pitchFamily="18" charset="0"/>
              </a:rPr>
              <a:t>.: с. 193-198</a:t>
            </a:r>
          </a:p>
          <a:p>
            <a:pPr indent="492724" algn="just"/>
            <a:r>
              <a:rPr lang="uk-UA" dirty="0" smtClean="0">
                <a:latin typeface="Times New Roman" pitchFamily="18" charset="0"/>
                <a:cs typeface="Times New Roman" pitchFamily="18" charset="0"/>
              </a:rPr>
              <a:t>Монографія присвячена життю і діяльності найвидатнішого українського історика і державного діяча М. С. Грушевського після повернення на батьківщину. Величезна наукова, видавнича, організаторська робота воєдино злилася з мужньою боротьбою вченого за відстоювання своїх світоглядних позицій, вимушеним балансуванням між історією і політикою. </a:t>
            </a:r>
            <a:endParaRPr lang="uk-UA" sz="1400" dirty="0">
              <a:latin typeface="Times New Roman" pitchFamily="18" charset="0"/>
              <a:cs typeface="Times New Roman" pitchFamily="18" charset="0"/>
            </a:endParaRPr>
          </a:p>
        </p:txBody>
      </p:sp>
      <p:pic>
        <p:nvPicPr>
          <p:cNvPr id="8" name="Picture 2" descr="Картинки по запросу портрет грушевського"/>
          <p:cNvPicPr>
            <a:picLocks noChangeAspect="1" noChangeArrowheads="1"/>
          </p:cNvPicPr>
          <p:nvPr/>
        </p:nvPicPr>
        <p:blipFill>
          <a:blip r:embed="rId4" cstate="print"/>
          <a:srcRect/>
          <a:stretch>
            <a:fillRect/>
          </a:stretch>
        </p:blipFill>
        <p:spPr bwMode="auto">
          <a:xfrm>
            <a:off x="9131525" y="4068762"/>
            <a:ext cx="2353038" cy="2795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4"/>
          <p:cNvSpPr>
            <a:spLocks noChangeArrowheads="1"/>
          </p:cNvSpPr>
          <p:nvPr/>
        </p:nvSpPr>
        <p:spPr bwMode="auto">
          <a:xfrm>
            <a:off x="1457670" y="3858256"/>
            <a:ext cx="7448065" cy="3985202"/>
          </a:xfrm>
          <a:prstGeom prst="rect">
            <a:avLst/>
          </a:prstGeom>
          <a:noFill/>
          <a:ln w="9525">
            <a:noFill/>
            <a:miter lim="800000"/>
            <a:headEnd/>
            <a:tailEnd/>
          </a:ln>
        </p:spPr>
        <p:txBody>
          <a:bodyPr wrap="square" lIns="106178" tIns="53090" rIns="106178" bIns="53090" anchor="ctr">
            <a:spAutoFit/>
          </a:bodyPr>
          <a:lstStyle/>
          <a:p>
            <a:pPr indent="492724" algn="just"/>
            <a:r>
              <a:rPr lang="uk-UA" b="1" dirty="0" err="1" smtClean="0">
                <a:latin typeface="Times New Roman" pitchFamily="18" charset="0"/>
                <a:cs typeface="Times New Roman" pitchFamily="18" charset="0"/>
              </a:rPr>
              <a:t>Тагліна</a:t>
            </a:r>
            <a:r>
              <a:rPr lang="uk-UA" b="1" dirty="0" smtClean="0">
                <a:latin typeface="Times New Roman" pitchFamily="18" charset="0"/>
                <a:cs typeface="Times New Roman" pitchFamily="18" charset="0"/>
              </a:rPr>
              <a:t>, Ю. С. Михайло Грушевський [Текст] / Ю. С. </a:t>
            </a:r>
            <a:r>
              <a:rPr lang="uk-UA" b="1" dirty="0" err="1" smtClean="0">
                <a:latin typeface="Times New Roman" pitchFamily="18" charset="0"/>
                <a:cs typeface="Times New Roman" pitchFamily="18" charset="0"/>
              </a:rPr>
              <a:t>Тагліна</a:t>
            </a:r>
            <a:r>
              <a:rPr lang="uk-UA" b="1" dirty="0" smtClean="0">
                <a:latin typeface="Times New Roman" pitchFamily="18" charset="0"/>
                <a:cs typeface="Times New Roman" pitchFamily="18" charset="0"/>
              </a:rPr>
              <a:t>. ‒ Харків : Фоліо, 2010. ‒ 121 с.</a:t>
            </a:r>
          </a:p>
          <a:p>
            <a:pPr indent="492724" algn="just"/>
            <a:r>
              <a:rPr lang="uk-UA" dirty="0" smtClean="0">
                <a:latin typeface="Times New Roman" pitchFamily="18" charset="0"/>
                <a:cs typeface="Times New Roman" pitchFamily="18" charset="0"/>
              </a:rPr>
              <a:t>Михайло Грушевський (1866-1934) є однією з головних постатей українського національного самоствердження в новітній історії України. Видатний вчений і суспільно-політичний діяч, він створив 10-томну «Історію </a:t>
            </a:r>
            <a:r>
              <a:rPr lang="uk-UA" dirty="0" err="1" smtClean="0">
                <a:latin typeface="Times New Roman" pitchFamily="18" charset="0"/>
                <a:cs typeface="Times New Roman" pitchFamily="18" charset="0"/>
              </a:rPr>
              <a:t>України-Руси</a:t>
            </a:r>
            <a:r>
              <a:rPr lang="uk-UA" dirty="0" smtClean="0">
                <a:latin typeface="Times New Roman" pitchFamily="18" charset="0"/>
                <a:cs typeface="Times New Roman" pitchFamily="18" charset="0"/>
              </a:rPr>
              <a:t>» – першу повну історію України, таким чином перевершивши навіть таких своїх видатних попередників, як М. Костомаров, П.  Куліш, М. Драгоманов, В. Антонович. Але Михайло Грушевський не тільки писав історичні праці, він сам творив історію: 1917 року став на чолі нової Української держави – його було обрано головою Центральної Ради (1917-1918), яка в 1918 році проголосила Українську Народну Республіку (УНР). Завдяки цьому світ дізнався, що на землі існує Українська держава, президентом якої і був М. С. Грушевський.</a:t>
            </a:r>
            <a:endParaRPr lang="uk-UA" dirty="0">
              <a:latin typeface="Times New Roman" pitchFamily="18" charset="0"/>
              <a:cs typeface="Times New Roman" pitchFamily="18" charset="0"/>
            </a:endParaRPr>
          </a:p>
        </p:txBody>
      </p:sp>
    </p:spTree>
  </p:cSld>
  <p:clrMapOvr>
    <a:masterClrMapping/>
  </p:clrMapOvr>
  <p:transition spd="slow" advClick="0" advTm="10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mechanik\Рабочий стол\Документы\IMG-9da4ea285d2383eed3168359c445afae-V.jpg"/>
          <p:cNvPicPr>
            <a:picLocks noChangeAspect="1" noChangeArrowheads="1"/>
          </p:cNvPicPr>
          <p:nvPr/>
        </p:nvPicPr>
        <p:blipFill>
          <a:blip r:embed="rId2" cstate="print"/>
          <a:srcRect/>
          <a:stretch>
            <a:fillRect/>
          </a:stretch>
        </p:blipFill>
        <p:spPr bwMode="auto">
          <a:xfrm>
            <a:off x="1679032" y="324347"/>
            <a:ext cx="2434973" cy="3343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0177" name="Rectangle 1"/>
          <p:cNvSpPr>
            <a:spLocks noChangeArrowheads="1"/>
          </p:cNvSpPr>
          <p:nvPr/>
        </p:nvSpPr>
        <p:spPr bwMode="auto">
          <a:xfrm>
            <a:off x="4335366" y="529337"/>
            <a:ext cx="7254192" cy="2885728"/>
          </a:xfrm>
          <a:prstGeom prst="rect">
            <a:avLst/>
          </a:prstGeom>
          <a:noFill/>
          <a:ln w="9525">
            <a:noFill/>
            <a:miter lim="800000"/>
            <a:headEnd/>
            <a:tailEnd/>
          </a:ln>
          <a:effectLst/>
        </p:spPr>
        <p:txBody>
          <a:bodyPr vert="horz" wrap="square" lIns="114620" tIns="57310" rIns="114620" bIns="57310" numCol="1" anchor="ctr" anchorCtr="0" compatLnSpc="1">
            <a:prstTxWarp prst="textNoShape">
              <a:avLst/>
            </a:prstTxWarp>
            <a:spAutoFit/>
          </a:bodyPr>
          <a:lstStyle/>
          <a:p>
            <a:pPr indent="573100" algn="just"/>
            <a:r>
              <a:rPr lang="ru-RU" b="1" dirty="0">
                <a:latin typeface="Times New Roman" pitchFamily="18" charset="0"/>
                <a:ea typeface="Times New Roman" pitchFamily="18" charset="0"/>
                <a:cs typeface="Times New Roman" pitchFamily="18" charset="0"/>
              </a:rPr>
              <a:t>100 знаменитых людей Украины [Текст] / В. М. Скляренко, Т. Н. Харченко, О. Ю. </a:t>
            </a:r>
            <a:r>
              <a:rPr lang="ru-RU" b="1" dirty="0" err="1">
                <a:latin typeface="Times New Roman" pitchFamily="18" charset="0"/>
                <a:ea typeface="Times New Roman" pitchFamily="18" charset="0"/>
                <a:cs typeface="Times New Roman" pitchFamily="18" charset="0"/>
              </a:rPr>
              <a:t>Очкурова</a:t>
            </a:r>
            <a:r>
              <a:rPr lang="ru-RU" b="1" dirty="0">
                <a:latin typeface="Times New Roman" pitchFamily="18" charset="0"/>
                <a:ea typeface="Times New Roman" pitchFamily="18" charset="0"/>
                <a:cs typeface="Times New Roman" pitchFamily="18" charset="0"/>
              </a:rPr>
              <a:t>, И. А. </a:t>
            </a:r>
            <a:r>
              <a:rPr lang="ru-RU" b="1" dirty="0" err="1">
                <a:latin typeface="Times New Roman" pitchFamily="18" charset="0"/>
                <a:ea typeface="Times New Roman" pitchFamily="18" charset="0"/>
                <a:cs typeface="Times New Roman" pitchFamily="18" charset="0"/>
              </a:rPr>
              <a:t>Рудычева</a:t>
            </a:r>
            <a:r>
              <a:rPr lang="ru-RU" b="1" dirty="0">
                <a:latin typeface="Times New Roman" pitchFamily="18" charset="0"/>
                <a:ea typeface="Times New Roman" pitchFamily="18" charset="0"/>
                <a:cs typeface="Times New Roman" pitchFamily="18" charset="0"/>
              </a:rPr>
              <a:t>. </a:t>
            </a:r>
            <a:r>
              <a:rPr lang="uk-UA" b="1" dirty="0">
                <a:latin typeface="Times New Roman" pitchFamily="18" charset="0"/>
                <a:ea typeface="Times New Roman" pitchFamily="18" charset="0"/>
                <a:cs typeface="Times New Roman" pitchFamily="18" charset="0"/>
              </a:rPr>
              <a:t>– </a:t>
            </a:r>
            <a:r>
              <a:rPr lang="ru-RU" b="1" dirty="0">
                <a:latin typeface="Times New Roman" pitchFamily="18" charset="0"/>
                <a:ea typeface="Calibri" pitchFamily="34" charset="0"/>
                <a:cs typeface="Times New Roman" pitchFamily="18" charset="0"/>
              </a:rPr>
              <a:t>Х</a:t>
            </a:r>
            <a:r>
              <a:rPr lang="uk-UA" b="1" dirty="0" err="1">
                <a:latin typeface="Times New Roman" pitchFamily="18" charset="0"/>
                <a:ea typeface="Calibri" pitchFamily="34" charset="0"/>
                <a:cs typeface="Times New Roman" pitchFamily="18" charset="0"/>
              </a:rPr>
              <a:t>арьков</a:t>
            </a:r>
            <a:r>
              <a:rPr lang="ru-RU" b="1" dirty="0">
                <a:latin typeface="Times New Roman" pitchFamily="18" charset="0"/>
                <a:ea typeface="Calibri" pitchFamily="34" charset="0"/>
                <a:cs typeface="Times New Roman" pitchFamily="18" charset="0"/>
              </a:rPr>
              <a:t>.</a:t>
            </a:r>
            <a:r>
              <a:rPr lang="ru-RU" b="1" dirty="0">
                <a:latin typeface="Times New Roman" pitchFamily="18" charset="0"/>
                <a:ea typeface="Times New Roman" pitchFamily="18" charset="0"/>
                <a:cs typeface="Times New Roman" pitchFamily="18" charset="0"/>
              </a:rPr>
              <a:t> : Фолио, 2008. </a:t>
            </a:r>
            <a:r>
              <a:rPr lang="uk-UA" b="1" dirty="0">
                <a:latin typeface="Times New Roman" pitchFamily="18" charset="0"/>
                <a:ea typeface="Times New Roman" pitchFamily="18" charset="0"/>
                <a:cs typeface="Times New Roman" pitchFamily="18" charset="0"/>
              </a:rPr>
              <a:t>–</a:t>
            </a:r>
            <a:r>
              <a:rPr lang="ru-RU" b="1" dirty="0">
                <a:latin typeface="Times New Roman" pitchFamily="18" charset="0"/>
                <a:ea typeface="Times New Roman" pitchFamily="18" charset="0"/>
                <a:cs typeface="Times New Roman" pitchFamily="18" charset="0"/>
              </a:rPr>
              <a:t> 511 с.</a:t>
            </a:r>
          </a:p>
          <a:p>
            <a:pPr indent="573100" algn="just"/>
            <a:r>
              <a:rPr lang="uk-UA" dirty="0">
                <a:latin typeface="Times New Roman" pitchFamily="18" charset="0"/>
                <a:cs typeface="Times New Roman" pitchFamily="18" charset="0"/>
              </a:rPr>
              <a:t>Україна дала світові чимало яскравих і цікавих особистостей. І сто героїв цієї книги – лише дещиця з їх числа. </a:t>
            </a:r>
            <a:r>
              <a:rPr lang="uk-UA" dirty="0" smtClean="0">
                <a:latin typeface="Times New Roman" pitchFamily="18" charset="0"/>
                <a:cs typeface="Times New Roman" pitchFamily="18" charset="0"/>
              </a:rPr>
              <a:t>Автори намагалися представити в ній найбільш видатні постаті минулого і сучасності, які своїми працями і талантом прославили країну, вплинули на хід її історії. Гідне місце серед знаменитих українців займає видатний вчений, громадський і політичний діяч – символ української нації Михайло Грушевський.</a:t>
            </a:r>
            <a:endParaRPr lang="uk-UA" dirty="0">
              <a:latin typeface="Times New Roman" pitchFamily="18" charset="0"/>
              <a:cs typeface="Times New Roman" pitchFamily="18" charset="0"/>
            </a:endParaRPr>
          </a:p>
        </p:txBody>
      </p:sp>
      <p:sp>
        <p:nvSpPr>
          <p:cNvPr id="5" name="Прямоугольник 4"/>
          <p:cNvSpPr/>
          <p:nvPr/>
        </p:nvSpPr>
        <p:spPr>
          <a:xfrm>
            <a:off x="1605244" y="4511026"/>
            <a:ext cx="7075028" cy="2885728"/>
          </a:xfrm>
          <a:prstGeom prst="rect">
            <a:avLst/>
          </a:prstGeom>
        </p:spPr>
        <p:txBody>
          <a:bodyPr wrap="square" lIns="114620" tIns="57310" rIns="114620" bIns="57310">
            <a:spAutoFit/>
          </a:bodyPr>
          <a:lstStyle/>
          <a:p>
            <a:pPr indent="573100" algn="just"/>
            <a:r>
              <a:rPr lang="uk-UA" b="1" dirty="0">
                <a:latin typeface="Times New Roman" pitchFamily="18" charset="0"/>
                <a:cs typeface="Times New Roman" pitchFamily="18" charset="0"/>
              </a:rPr>
              <a:t>Журавльов, Д. В. Хто є хто в українській історії / Д. В. Журавльов. </a:t>
            </a:r>
            <a:r>
              <a:rPr lang="uk-UA" b="1" dirty="0" smtClean="0">
                <a:latin typeface="Times New Roman" pitchFamily="18" charset="0"/>
                <a:cs typeface="Times New Roman" pitchFamily="18" charset="0"/>
              </a:rPr>
              <a:t>– </a:t>
            </a:r>
            <a:r>
              <a:rPr lang="uk-UA" b="1" dirty="0">
                <a:latin typeface="Times New Roman" pitchFamily="18" charset="0"/>
                <a:cs typeface="Times New Roman" pitchFamily="18" charset="0"/>
              </a:rPr>
              <a:t>Харків : </a:t>
            </a:r>
            <a:r>
              <a:rPr lang="uk-UA" b="1" dirty="0" err="1">
                <a:latin typeface="Times New Roman" pitchFamily="18" charset="0"/>
                <a:cs typeface="Times New Roman" pitchFamily="18" charset="0"/>
              </a:rPr>
              <a:t>Книж</a:t>
            </a:r>
            <a:r>
              <a:rPr lang="uk-UA" b="1" dirty="0">
                <a:latin typeface="Times New Roman" pitchFamily="18" charset="0"/>
                <a:cs typeface="Times New Roman" pitchFamily="18" charset="0"/>
              </a:rPr>
              <a:t>. Клуб «Клуб Сім. Дозвілля</a:t>
            </a:r>
            <a:r>
              <a:rPr lang="ru-RU" b="1" dirty="0">
                <a:latin typeface="Times New Roman" pitchFamily="18" charset="0"/>
                <a:cs typeface="Times New Roman" pitchFamily="18" charset="0"/>
              </a:rPr>
              <a:t>», 2014. </a:t>
            </a:r>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414 с. </a:t>
            </a:r>
          </a:p>
          <a:p>
            <a:pPr indent="573100" algn="just"/>
            <a:r>
              <a:rPr lang="ru-RU" dirty="0">
                <a:latin typeface="Times New Roman" pitchFamily="18" charset="0"/>
                <a:cs typeface="Times New Roman" pitchFamily="18" charset="0"/>
              </a:rPr>
              <a:t>Книга </a:t>
            </a:r>
            <a:r>
              <a:rPr lang="uk-UA" dirty="0">
                <a:latin typeface="Times New Roman" pitchFamily="18" charset="0"/>
                <a:cs typeface="Times New Roman" pitchFamily="18" charset="0"/>
              </a:rPr>
              <a:t>розповідає </a:t>
            </a:r>
            <a:r>
              <a:rPr lang="ru-RU" dirty="0">
                <a:latin typeface="Times New Roman" pitchFamily="18" charset="0"/>
                <a:cs typeface="Times New Roman" pitchFamily="18" charset="0"/>
              </a:rPr>
              <a:t>про </a:t>
            </a:r>
            <a:r>
              <a:rPr lang="uk-UA" dirty="0">
                <a:latin typeface="Times New Roman" pitchFamily="18" charset="0"/>
                <a:cs typeface="Times New Roman" pitchFamily="18" charset="0"/>
              </a:rPr>
              <a:t>визначних діячів української минувшини.</a:t>
            </a:r>
            <a:r>
              <a:rPr lang="ru-RU" dirty="0">
                <a:latin typeface="Times New Roman" pitchFamily="18" charset="0"/>
                <a:cs typeface="Times New Roman" pitchFamily="18" charset="0"/>
              </a:rPr>
              <a:t> </a:t>
            </a:r>
            <a:r>
              <a:rPr lang="uk-UA" dirty="0">
                <a:latin typeface="Times New Roman" pitchFamily="18" charset="0"/>
                <a:cs typeface="Times New Roman" pitchFamily="18" charset="0"/>
              </a:rPr>
              <a:t>Основні персонажі</a:t>
            </a:r>
            <a:r>
              <a:rPr lang="ru-RU" dirty="0">
                <a:latin typeface="Times New Roman" pitchFamily="18" charset="0"/>
                <a:cs typeface="Times New Roman" pitchFamily="18" charset="0"/>
              </a:rPr>
              <a:t>: княгиня Ольга, князь </a:t>
            </a:r>
            <a:r>
              <a:rPr lang="uk-UA" dirty="0">
                <a:latin typeface="Times New Roman" pitchFamily="18" charset="0"/>
                <a:cs typeface="Times New Roman" pitchFamily="18" charset="0"/>
              </a:rPr>
              <a:t>Володимир, Ярослав Мудрий, Роксолана, Северин Наливайко, Богдан Хмельницький, Іван Богун, Іван Мазепа, Пилип Орлик, Павло Полуботок, Олесь Довбуш, Устим Кармалюк, Михайло Грушевський, Павло Скоропадський, Симон Петлюра, Нестор Махно, Степан Бандера та інші.</a:t>
            </a:r>
          </a:p>
        </p:txBody>
      </p:sp>
      <p:pic>
        <p:nvPicPr>
          <p:cNvPr id="6" name="Picture 2" descr="C:\Documents and Settings\mechanik\Рабочий стол\Документы\deb12e5c59faa291879bf1ba10944e91.jpg"/>
          <p:cNvPicPr>
            <a:picLocks noChangeAspect="1" noChangeArrowheads="1"/>
          </p:cNvPicPr>
          <p:nvPr/>
        </p:nvPicPr>
        <p:blipFill>
          <a:blip r:embed="rId3" cstate="print"/>
          <a:srcRect/>
          <a:stretch>
            <a:fillRect/>
          </a:stretch>
        </p:blipFill>
        <p:spPr bwMode="auto">
          <a:xfrm>
            <a:off x="8836377" y="4068763"/>
            <a:ext cx="2508760" cy="3245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Картинки по запросу украинский орнамент"/>
          <p:cNvPicPr>
            <a:picLocks noChangeAspect="1" noChangeArrowheads="1"/>
          </p:cNvPicPr>
          <p:nvPr/>
        </p:nvPicPr>
        <p:blipFill>
          <a:blip r:embed="rId4" cstate="print"/>
          <a:srcRect l="13496" t="4639" r="74594" b="12628"/>
          <a:stretch>
            <a:fillRect/>
          </a:stretch>
        </p:blipFill>
        <p:spPr bwMode="auto">
          <a:xfrm>
            <a:off x="4" y="4"/>
            <a:ext cx="1396565" cy="8137525"/>
          </a:xfrm>
          <a:prstGeom prst="rect">
            <a:avLst/>
          </a:prstGeom>
          <a:noFill/>
          <a:ln w="9525">
            <a:noFill/>
            <a:miter lim="800000"/>
            <a:headEnd/>
            <a:tailEnd/>
          </a:ln>
        </p:spPr>
      </p:pic>
    </p:spTree>
  </p:cSld>
  <p:clrMapOvr>
    <a:masterClrMapping/>
  </p:clrMapOvr>
  <p:transition spd="slow" advClick="0" advTm="10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До 150-річчя Михайла Грушевського"/>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16901" y="3780730"/>
            <a:ext cx="7895217" cy="4160624"/>
          </a:xfrm>
          <a:prstGeom prst="rect">
            <a:avLst/>
          </a:prstGeom>
          <a:noFill/>
        </p:spPr>
      </p:pic>
      <p:pic>
        <p:nvPicPr>
          <p:cNvPr id="10242" name="Picture 6" descr="Картинки по запросу украинский орнамент"/>
          <p:cNvPicPr>
            <a:picLocks noChangeAspect="1" noChangeArrowheads="1"/>
          </p:cNvPicPr>
          <p:nvPr/>
        </p:nvPicPr>
        <p:blipFill>
          <a:blip r:embed="rId3" cstate="print"/>
          <a:srcRect l="13496" t="4639" r="74594" b="12628"/>
          <a:stretch>
            <a:fillRect/>
          </a:stretch>
        </p:blipFill>
        <p:spPr bwMode="auto">
          <a:xfrm>
            <a:off x="4" y="4"/>
            <a:ext cx="1396565" cy="8137525"/>
          </a:xfrm>
          <a:prstGeom prst="rect">
            <a:avLst/>
          </a:prstGeom>
          <a:noFill/>
          <a:ln w="9525">
            <a:noFill/>
            <a:miter lim="800000"/>
            <a:headEnd/>
            <a:tailEnd/>
          </a:ln>
        </p:spPr>
      </p:pic>
      <p:sp>
        <p:nvSpPr>
          <p:cNvPr id="6" name="Прямоугольник 5"/>
          <p:cNvSpPr/>
          <p:nvPr/>
        </p:nvSpPr>
        <p:spPr>
          <a:xfrm>
            <a:off x="1383883" y="2340571"/>
            <a:ext cx="10204652" cy="1453723"/>
          </a:xfrm>
          <a:prstGeom prst="rect">
            <a:avLst/>
          </a:prstGeom>
        </p:spPr>
        <p:txBody>
          <a:bodyPr wrap="square" lIns="98545" tIns="49272" rIns="98545" bIns="49272">
            <a:spAutoFit/>
          </a:bodyPr>
          <a:lstStyle/>
          <a:p>
            <a:pPr algn="ctr"/>
            <a:r>
              <a:rPr lang="ru-RU" sz="4400" b="1" dirty="0" smtClean="0">
                <a:ln w="1905"/>
                <a:solidFill>
                  <a:srgbClr val="C00000"/>
                </a:solidFill>
                <a:effectLst>
                  <a:glow rad="63500">
                    <a:schemeClr val="accent3">
                      <a:satMod val="175000"/>
                      <a:alpha val="40000"/>
                    </a:schemeClr>
                  </a:glow>
                  <a:innerShdw blurRad="69850" dist="43180" dir="5400000">
                    <a:srgbClr val="000000">
                      <a:alpha val="65000"/>
                    </a:srgbClr>
                  </a:innerShdw>
                </a:effectLst>
              </a:rPr>
              <a:t>ТВОРЧА СПАДЩИНА</a:t>
            </a:r>
          </a:p>
          <a:p>
            <a:pPr algn="ctr"/>
            <a:r>
              <a:rPr lang="ru-RU" sz="4400" b="1" dirty="0" smtClean="0">
                <a:ln w="1905"/>
                <a:solidFill>
                  <a:srgbClr val="C00000"/>
                </a:solidFill>
                <a:effectLst>
                  <a:glow rad="63500">
                    <a:schemeClr val="accent3">
                      <a:satMod val="175000"/>
                      <a:alpha val="40000"/>
                    </a:schemeClr>
                  </a:glow>
                  <a:innerShdw blurRad="69850" dist="43180" dir="5400000">
                    <a:srgbClr val="000000">
                      <a:alpha val="65000"/>
                    </a:srgbClr>
                  </a:innerShdw>
                </a:effectLst>
              </a:rPr>
              <a:t>М. С. ГРУШЕВСЬКОГО</a:t>
            </a:r>
            <a:endParaRPr lang="ru-RU" sz="4400" b="1" dirty="0">
              <a:ln w="1905"/>
              <a:solidFill>
                <a:srgbClr val="C00000"/>
              </a:solidFill>
              <a:effectLst>
                <a:glow rad="63500">
                  <a:schemeClr val="accent3">
                    <a:satMod val="175000"/>
                    <a:alpha val="40000"/>
                  </a:schemeClr>
                </a:glow>
                <a:innerShdw blurRad="69850" dist="43180" dir="5400000">
                  <a:srgbClr val="000000">
                    <a:alpha val="65000"/>
                  </a:srgbClr>
                </a:innerShdw>
              </a:effectLst>
            </a:endParaRPr>
          </a:p>
        </p:txBody>
      </p:sp>
      <p:sp>
        <p:nvSpPr>
          <p:cNvPr id="10" name="Прямоугольник 9"/>
          <p:cNvSpPr/>
          <p:nvPr/>
        </p:nvSpPr>
        <p:spPr>
          <a:xfrm>
            <a:off x="4778088" y="180330"/>
            <a:ext cx="6842500" cy="1938992"/>
          </a:xfrm>
          <a:prstGeom prst="rect">
            <a:avLst/>
          </a:prstGeom>
        </p:spPr>
        <p:txBody>
          <a:bodyPr wrap="square">
            <a:spAutoFit/>
          </a:bodyPr>
          <a:lstStyle/>
          <a:p>
            <a:pPr algn="r"/>
            <a:r>
              <a:rPr lang="uk-UA" sz="2000" b="1" i="1" smtClean="0">
                <a:latin typeface="Monotype Corsiva" pitchFamily="66" charset="0"/>
                <a:cs typeface="Times New Roman" pitchFamily="18" charset="0"/>
              </a:rPr>
              <a:t>«Грушевський, як і кожна людина, належав своїй добі. Вона – єдине мірило оцінки історичного діяча. Доба Грушевського цю оцінку зробила. Але творчість Грушевського – це вічна власність українства. І в історичній перспективі «Історія України-Руси» завжди стоятиме поруч з Шевченковим «Кобзарем». </a:t>
            </a:r>
          </a:p>
          <a:p>
            <a:pPr algn="r"/>
            <a:r>
              <a:rPr lang="uk-UA" sz="2000" b="1" i="1" smtClean="0">
                <a:latin typeface="Monotype Corsiva" pitchFamily="66" charset="0"/>
                <a:cs typeface="Times New Roman" pitchFamily="18" charset="0"/>
              </a:rPr>
              <a:t>Олександр Оглоблин.</a:t>
            </a:r>
            <a:endParaRPr lang="uk-UA" sz="2000" b="1" i="1">
              <a:latin typeface="Monotype Corsiva" pitchFamily="66" charset="0"/>
              <a:cs typeface="Times New Roman" pitchFamily="18" charset="0"/>
            </a:endParaRPr>
          </a:p>
        </p:txBody>
      </p:sp>
    </p:spTree>
  </p:cSld>
  <p:clrMapOvr>
    <a:masterClrMapping/>
  </p:clrMapOvr>
  <p:transition spd="slow" advClick="0" advTm="7000">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1143</TotalTime>
  <Words>1654</Words>
  <Application>Microsoft Office PowerPoint</Application>
  <PresentationFormat>Произвольный</PresentationFormat>
  <Paragraphs>85</Paragraphs>
  <Slides>20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20</vt:i4>
      </vt:variant>
    </vt:vector>
  </HeadingPairs>
  <TitlesOfParts>
    <vt:vector size="29" baseType="lpstr">
      <vt:lpstr>Arial</vt:lpstr>
      <vt:lpstr>Calibri</vt:lpstr>
      <vt:lpstr>Corbel</vt:lpstr>
      <vt:lpstr>Gill Sans MT</vt:lpstr>
      <vt:lpstr>Monotype Corsiva</vt:lpstr>
      <vt:lpstr>Times New Roman</vt:lpstr>
      <vt:lpstr>Verdana</vt:lpstr>
      <vt:lpstr>Wingdings 2</vt:lpstr>
      <vt:lpstr>Солнцестояние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bibl1</dc:creator>
  <cp:lastModifiedBy>L530</cp:lastModifiedBy>
  <cp:revision>143</cp:revision>
  <dcterms:created xsi:type="dcterms:W3CDTF">2016-09-19T07:15:35Z</dcterms:created>
  <dcterms:modified xsi:type="dcterms:W3CDTF">2022-09-29T11:12:25Z</dcterms:modified>
</cp:coreProperties>
</file>